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70" r:id="rId2"/>
    <p:sldId id="256" r:id="rId3"/>
    <p:sldId id="259" r:id="rId4"/>
    <p:sldId id="286" r:id="rId5"/>
    <p:sldId id="271" r:id="rId6"/>
    <p:sldId id="272" r:id="rId7"/>
    <p:sldId id="273" r:id="rId8"/>
    <p:sldId id="260" r:id="rId9"/>
    <p:sldId id="264" r:id="rId10"/>
    <p:sldId id="261" r:id="rId11"/>
    <p:sldId id="278" r:id="rId12"/>
    <p:sldId id="279" r:id="rId13"/>
    <p:sldId id="280" r:id="rId14"/>
    <p:sldId id="281" r:id="rId15"/>
    <p:sldId id="283" r:id="rId16"/>
    <p:sldId id="284" r:id="rId17"/>
    <p:sldId id="282" r:id="rId18"/>
    <p:sldId id="268" r:id="rId19"/>
    <p:sldId id="285" r:id="rId20"/>
    <p:sldId id="291" r:id="rId21"/>
    <p:sldId id="290" r:id="rId22"/>
    <p:sldId id="292" r:id="rId23"/>
    <p:sldId id="293" r:id="rId24"/>
    <p:sldId id="287" r:id="rId25"/>
    <p:sldId id="288" r:id="rId26"/>
    <p:sldId id="28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10" y="10"/>
      </p:cViewPr>
      <p:guideLst>
        <p:guide orient="horz" pos="2160"/>
        <p:guide pos="2880"/>
      </p:guideLst>
    </p:cSldViewPr>
  </p:slideViewPr>
  <p:notesTextViewPr>
    <p:cViewPr>
      <p:scale>
        <a:sx n="1" d="1"/>
        <a:sy n="1" d="1"/>
      </p:scale>
      <p:origin x="0" y="0"/>
    </p:cViewPr>
  </p:notesTextViewPr>
  <p:sorterViewPr>
    <p:cViewPr>
      <p:scale>
        <a:sx n="100" d="100"/>
        <a:sy n="100" d="100"/>
      </p:scale>
      <p:origin x="0" y="81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264461-51D2-4A90-8DF1-A12ECF5FA458}" type="datetimeFigureOut">
              <a:rPr lang="en-US" smtClean="0"/>
              <a:pPr/>
              <a:t>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D4818-CC54-4F09-A21C-4DA8DCAD822D}" type="slidenum">
              <a:rPr lang="en-US" smtClean="0"/>
              <a:pPr/>
              <a:t>‹#›</a:t>
            </a:fld>
            <a:endParaRPr lang="en-US"/>
          </a:p>
        </p:txBody>
      </p:sp>
    </p:spTree>
    <p:extLst>
      <p:ext uri="{BB962C8B-B14F-4D97-AF65-F5344CB8AC3E}">
        <p14:creationId xmlns:p14="http://schemas.microsoft.com/office/powerpoint/2010/main" val="379727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0FAF6A9-FC50-40B6-84D6-2978544704AC}" type="datetimeFigureOut">
              <a:rPr lang="en-US" smtClean="0"/>
              <a:pPr/>
              <a:t>12/4/2012</a:t>
            </a:fld>
            <a:endParaRPr lang="en-US"/>
          </a:p>
        </p:txBody>
      </p:sp>
      <p:sp>
        <p:nvSpPr>
          <p:cNvPr id="16" name="Slide Number Placeholder 15"/>
          <p:cNvSpPr>
            <a:spLocks noGrp="1"/>
          </p:cNvSpPr>
          <p:nvPr>
            <p:ph type="sldNum" sz="quarter" idx="11"/>
          </p:nvPr>
        </p:nvSpPr>
        <p:spPr/>
        <p:txBody>
          <a:bodyPr/>
          <a:lstStyle/>
          <a:p>
            <a:fld id="{015F08C7-DAEA-4D36-95F4-1B5DB26EBA1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AF6A9-FC50-40B6-84D6-2978544704AC}"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F08C7-DAEA-4D36-95F4-1B5DB26EBA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AF6A9-FC50-40B6-84D6-2978544704AC}"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F08C7-DAEA-4D36-95F4-1B5DB26EBA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0FAF6A9-FC50-40B6-84D6-2978544704AC}" type="datetimeFigureOut">
              <a:rPr lang="en-US" smtClean="0"/>
              <a:pPr/>
              <a:t>12/4/2012</a:t>
            </a:fld>
            <a:endParaRPr lang="en-US"/>
          </a:p>
        </p:txBody>
      </p:sp>
      <p:sp>
        <p:nvSpPr>
          <p:cNvPr id="15" name="Slide Number Placeholder 14"/>
          <p:cNvSpPr>
            <a:spLocks noGrp="1"/>
          </p:cNvSpPr>
          <p:nvPr>
            <p:ph type="sldNum" sz="quarter" idx="15"/>
          </p:nvPr>
        </p:nvSpPr>
        <p:spPr/>
        <p:txBody>
          <a:bodyPr/>
          <a:lstStyle>
            <a:lvl1pPr algn="ctr">
              <a:defRPr/>
            </a:lvl1pPr>
          </a:lstStyle>
          <a:p>
            <a:fld id="{015F08C7-DAEA-4D36-95F4-1B5DB26EBA1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FAF6A9-FC50-40B6-84D6-2978544704AC}" type="datetimeFigureOut">
              <a:rPr lang="en-US" smtClean="0"/>
              <a:pPr/>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F08C7-DAEA-4D36-95F4-1B5DB26EBA1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FAF6A9-FC50-40B6-84D6-2978544704AC}" type="datetimeFigureOut">
              <a:rPr lang="en-US" smtClean="0"/>
              <a:pPr/>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F08C7-DAEA-4D36-95F4-1B5DB26EBA1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15F08C7-DAEA-4D36-95F4-1B5DB26EBA1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0FAF6A9-FC50-40B6-84D6-2978544704AC}" type="datetimeFigureOut">
              <a:rPr lang="en-US" smtClean="0"/>
              <a:pPr/>
              <a:t>12/4/2012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FAF6A9-FC50-40B6-84D6-2978544704AC}" type="datetimeFigureOut">
              <a:rPr lang="en-US" smtClean="0"/>
              <a:pPr/>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F08C7-DAEA-4D36-95F4-1B5DB26EBA1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AF6A9-FC50-40B6-84D6-2978544704AC}" type="datetimeFigureOut">
              <a:rPr lang="en-US" smtClean="0"/>
              <a:pPr/>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F08C7-DAEA-4D36-95F4-1B5DB26EBA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0FAF6A9-FC50-40B6-84D6-2978544704AC}" type="datetimeFigureOut">
              <a:rPr lang="en-US" smtClean="0"/>
              <a:pPr/>
              <a:t>12/4/2012</a:t>
            </a:fld>
            <a:endParaRPr lang="en-US"/>
          </a:p>
        </p:txBody>
      </p:sp>
      <p:sp>
        <p:nvSpPr>
          <p:cNvPr id="9" name="Slide Number Placeholder 8"/>
          <p:cNvSpPr>
            <a:spLocks noGrp="1"/>
          </p:cNvSpPr>
          <p:nvPr>
            <p:ph type="sldNum" sz="quarter" idx="15"/>
          </p:nvPr>
        </p:nvSpPr>
        <p:spPr/>
        <p:txBody>
          <a:bodyPr/>
          <a:lstStyle/>
          <a:p>
            <a:fld id="{015F08C7-DAEA-4D36-95F4-1B5DB26EBA1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0FAF6A9-FC50-40B6-84D6-2978544704AC}" type="datetimeFigureOut">
              <a:rPr lang="en-US" smtClean="0"/>
              <a:pPr/>
              <a:t>12/4/2012</a:t>
            </a:fld>
            <a:endParaRPr lang="en-US"/>
          </a:p>
        </p:txBody>
      </p:sp>
      <p:sp>
        <p:nvSpPr>
          <p:cNvPr id="9" name="Slide Number Placeholder 8"/>
          <p:cNvSpPr>
            <a:spLocks noGrp="1"/>
          </p:cNvSpPr>
          <p:nvPr>
            <p:ph type="sldNum" sz="quarter" idx="11"/>
          </p:nvPr>
        </p:nvSpPr>
        <p:spPr/>
        <p:txBody>
          <a:bodyPr/>
          <a:lstStyle/>
          <a:p>
            <a:fld id="{015F08C7-DAEA-4D36-95F4-1B5DB26EBA1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0FAF6A9-FC50-40B6-84D6-2978544704AC}" type="datetimeFigureOut">
              <a:rPr lang="en-US" smtClean="0"/>
              <a:pPr/>
              <a:t>12/4/2012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15F08C7-DAEA-4D36-95F4-1B5DB26EBA1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dirty="0" smtClean="0"/>
              <a:t>	“There is, to be sure, one glaringly obvious ground for denying that any moral purpose at all is operative in the universe: namely, the actual course of events in all its wasteful cruelty and apparent indifference, or hostility, to life.”</a:t>
            </a:r>
          </a:p>
        </p:txBody>
      </p:sp>
      <p:sp>
        <p:nvSpPr>
          <p:cNvPr id="2" name="Title 1"/>
          <p:cNvSpPr>
            <a:spLocks noGrp="1"/>
          </p:cNvSpPr>
          <p:nvPr>
            <p:ph type="title"/>
          </p:nvPr>
        </p:nvSpPr>
        <p:spPr/>
        <p:txBody>
          <a:bodyPr/>
          <a:lstStyle/>
          <a:p>
            <a:r>
              <a:rPr lang="en-US" dirty="0" smtClean="0"/>
              <a:t>C.S. Lewis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572000"/>
          </a:xfrm>
        </p:spPr>
        <p:txBody>
          <a:bodyPr>
            <a:normAutofit/>
          </a:bodyPr>
          <a:lstStyle/>
          <a:p>
            <a:pPr algn="ctr">
              <a:buNone/>
            </a:pPr>
            <a:r>
              <a:rPr lang="en-US" sz="4000" dirty="0" smtClean="0"/>
              <a:t>“Understanding it all is not a precondition for faithful obedience”</a:t>
            </a:r>
          </a:p>
          <a:p>
            <a:pPr algn="ctr">
              <a:buNone/>
            </a:pPr>
            <a:endParaRPr lang="en-US" sz="4000" dirty="0" smtClean="0"/>
          </a:p>
          <a:p>
            <a:pPr algn="ctr">
              <a:buNone/>
            </a:pPr>
            <a:r>
              <a:rPr lang="en-US" sz="2400" dirty="0" smtClean="0"/>
              <a:t>Dr. C. John Collins</a:t>
            </a:r>
            <a:endParaRPr lang="en-US" sz="2400" dirty="0"/>
          </a:p>
        </p:txBody>
      </p:sp>
      <p:sp>
        <p:nvSpPr>
          <p:cNvPr id="2" name="Title 1"/>
          <p:cNvSpPr>
            <a:spLocks noGrp="1"/>
          </p:cNvSpPr>
          <p:nvPr>
            <p:ph type="title"/>
          </p:nvPr>
        </p:nvSpPr>
        <p:spPr>
          <a:xfrm>
            <a:off x="457200" y="457200"/>
            <a:ext cx="8229600" cy="1219200"/>
          </a:xfrm>
        </p:spPr>
        <p:txBody>
          <a:bodyPr>
            <a:noAutofit/>
          </a:bodyPr>
          <a:lstStyle/>
          <a:p>
            <a:pPr algn="ctr"/>
            <a:r>
              <a:rPr lang="en-US" sz="4400" b="1" i="1" dirty="0" smtClean="0"/>
              <a:t>Summary of the Overall Meaning of Ecclesiastes</a:t>
            </a:r>
            <a:endParaRPr lang="en-US" sz="44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72000"/>
          </a:xfrm>
        </p:spPr>
        <p:txBody>
          <a:bodyPr>
            <a:normAutofit/>
          </a:bodyPr>
          <a:lstStyle/>
          <a:p>
            <a:pPr>
              <a:buClrTx/>
              <a:buFont typeface="Wingdings" pitchFamily="2" charset="2"/>
              <a:buChar char="Ø"/>
            </a:pPr>
            <a:r>
              <a:rPr lang="en-US" baseline="30000" dirty="0" smtClean="0"/>
              <a:t>12</a:t>
            </a:r>
            <a:r>
              <a:rPr lang="en-US" dirty="0" smtClean="0"/>
              <a:t> I perceived that there is nothing better for them than to be joyful and to do good as long as they live; </a:t>
            </a:r>
            <a:r>
              <a:rPr lang="en-US" baseline="30000" dirty="0" smtClean="0"/>
              <a:t>13</a:t>
            </a:r>
            <a:r>
              <a:rPr lang="en-US" dirty="0" smtClean="0"/>
              <a:t> also that everyone should eat and drink and take pleasure in all his toil--this is God's gift to man. (Ecclesiastes 3:12-13 ESV)</a:t>
            </a:r>
          </a:p>
          <a:p>
            <a:pPr>
              <a:buClrTx/>
              <a:buFont typeface="Wingdings" pitchFamily="2" charset="2"/>
              <a:buChar char="Ø"/>
            </a:pPr>
            <a:endParaRPr lang="en-US" baseline="30000" dirty="0" smtClean="0"/>
          </a:p>
          <a:p>
            <a:pPr>
              <a:buClrTx/>
              <a:buFont typeface="Wingdings" pitchFamily="2" charset="2"/>
              <a:buChar char="Ø"/>
            </a:pPr>
            <a:r>
              <a:rPr lang="en-US" baseline="30000" dirty="0" smtClean="0"/>
              <a:t>17</a:t>
            </a:r>
            <a:r>
              <a:rPr lang="en-US" dirty="0" smtClean="0"/>
              <a:t> I said in my heart, God will judge the righteous and the wicked, for there is a time for every matter and for every work. (Ecclesiastes 3:17 ESV)</a:t>
            </a:r>
            <a:endParaRPr lang="en-US" dirty="0"/>
          </a:p>
        </p:txBody>
      </p:sp>
      <p:sp>
        <p:nvSpPr>
          <p:cNvPr id="2" name="Title 1"/>
          <p:cNvSpPr>
            <a:spLocks noGrp="1"/>
          </p:cNvSpPr>
          <p:nvPr>
            <p:ph type="title"/>
          </p:nvPr>
        </p:nvSpPr>
        <p:spPr/>
        <p:txBody>
          <a:bodyPr/>
          <a:lstStyle/>
          <a:p>
            <a:pPr algn="ctr"/>
            <a:r>
              <a:rPr lang="en-US" dirty="0" smtClean="0"/>
              <a:t>Wisdom in Light of Our Limits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72000"/>
          </a:xfrm>
        </p:spPr>
        <p:txBody>
          <a:bodyPr>
            <a:normAutofit/>
          </a:bodyPr>
          <a:lstStyle/>
          <a:p>
            <a:pPr>
              <a:buClrTx/>
              <a:buFont typeface="Wingdings" pitchFamily="2" charset="2"/>
              <a:buChar char="Ø"/>
            </a:pPr>
            <a:r>
              <a:rPr lang="en-US" dirty="0" smtClean="0"/>
              <a:t>Go, eat your bread with joy, and drink your wine with a merry heart, for God has already approved what you do. </a:t>
            </a:r>
            <a:r>
              <a:rPr lang="en-US" baseline="30000" dirty="0" smtClean="0"/>
              <a:t>8</a:t>
            </a:r>
            <a:r>
              <a:rPr lang="en-US" dirty="0" smtClean="0"/>
              <a:t> Let your garments be always white. Let not oil be lacking on your head. </a:t>
            </a:r>
            <a:r>
              <a:rPr lang="en-US" baseline="30000" dirty="0" smtClean="0"/>
              <a:t>9</a:t>
            </a:r>
            <a:r>
              <a:rPr lang="en-US" dirty="0" smtClean="0"/>
              <a:t> Enjoy life with the wife whom you love, all the days of your vain life that he has given you under the sun, because that is your portion in life and in your toil at which you toil under the sun.</a:t>
            </a:r>
            <a:r>
              <a:rPr lang="en-US" baseline="30000" dirty="0" smtClean="0"/>
              <a:t>10</a:t>
            </a:r>
            <a:r>
              <a:rPr lang="en-US" dirty="0" smtClean="0"/>
              <a:t> Whatever your hand finds to do, do it with your might… (</a:t>
            </a:r>
            <a:r>
              <a:rPr lang="en-US" dirty="0" err="1" smtClean="0"/>
              <a:t>Ecc</a:t>
            </a:r>
            <a:r>
              <a:rPr lang="en-US" dirty="0" smtClean="0"/>
              <a:t> 9:7-10 ESV)</a:t>
            </a:r>
            <a:endParaRPr lang="en-US" dirty="0"/>
          </a:p>
        </p:txBody>
      </p:sp>
      <p:sp>
        <p:nvSpPr>
          <p:cNvPr id="2" name="Title 1"/>
          <p:cNvSpPr>
            <a:spLocks noGrp="1"/>
          </p:cNvSpPr>
          <p:nvPr>
            <p:ph type="title"/>
          </p:nvPr>
        </p:nvSpPr>
        <p:spPr/>
        <p:txBody>
          <a:bodyPr/>
          <a:lstStyle/>
          <a:p>
            <a:pPr algn="ctr"/>
            <a:r>
              <a:rPr lang="en-US" dirty="0" smtClean="0"/>
              <a:t>Wisdom in Light of Our Limits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72000"/>
          </a:xfrm>
        </p:spPr>
        <p:txBody>
          <a:bodyPr/>
          <a:lstStyle/>
          <a:p>
            <a:pPr>
              <a:buClrTx/>
              <a:buFont typeface="Wingdings" pitchFamily="2" charset="2"/>
              <a:buChar char="Ø"/>
            </a:pPr>
            <a:r>
              <a:rPr lang="en-US" dirty="0" smtClean="0"/>
              <a:t> </a:t>
            </a:r>
            <a:r>
              <a:rPr lang="en-US" baseline="30000" dirty="0" smtClean="0"/>
              <a:t>13</a:t>
            </a:r>
            <a:r>
              <a:rPr lang="en-US" dirty="0" smtClean="0"/>
              <a:t> The end of the matter; all has been heard. Fear God and keep his commandments, for this is the whole duty of man. </a:t>
            </a:r>
            <a:r>
              <a:rPr lang="en-US" baseline="30000" dirty="0" smtClean="0"/>
              <a:t>14</a:t>
            </a:r>
            <a:r>
              <a:rPr lang="en-US" dirty="0" smtClean="0"/>
              <a:t> For God will bring every deed into judgment, with every secret thing, whether good or evil. (</a:t>
            </a:r>
            <a:r>
              <a:rPr lang="en-US" dirty="0" err="1" smtClean="0"/>
              <a:t>Ecc</a:t>
            </a:r>
            <a:r>
              <a:rPr lang="en-US" dirty="0" smtClean="0"/>
              <a:t> 12:13-14 ESV)</a:t>
            </a:r>
            <a:endParaRPr lang="en-US" dirty="0"/>
          </a:p>
        </p:txBody>
      </p:sp>
      <p:sp>
        <p:nvSpPr>
          <p:cNvPr id="2" name="Title 1"/>
          <p:cNvSpPr>
            <a:spLocks noGrp="1"/>
          </p:cNvSpPr>
          <p:nvPr>
            <p:ph type="title"/>
          </p:nvPr>
        </p:nvSpPr>
        <p:spPr/>
        <p:txBody>
          <a:bodyPr/>
          <a:lstStyle/>
          <a:p>
            <a:pPr algn="ctr"/>
            <a:r>
              <a:rPr lang="en-US" dirty="0" smtClean="0"/>
              <a:t>Wisdom in Light of Our Limits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37890" name="Picture 2" descr="http://t2.gstatic.com/images?q=tbn:ANd9GcQHpZA4c9imVKOvNGY7zMKcmDEjMvOumAk8oVzKcmtTF-mGPeegxw"/>
          <p:cNvPicPr>
            <a:picLocks noChangeAspect="1" noChangeArrowheads="1"/>
          </p:cNvPicPr>
          <p:nvPr/>
        </p:nvPicPr>
        <p:blipFill>
          <a:blip r:embed="rId2" cstate="print"/>
          <a:srcRect/>
          <a:stretch>
            <a:fillRect/>
          </a:stretch>
        </p:blipFill>
        <p:spPr bwMode="auto">
          <a:xfrm>
            <a:off x="1600200" y="1905000"/>
            <a:ext cx="5679831" cy="2743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descr="data:image/jpeg;base64,/9j/4AAQSkZJRgABAQAAAQABAAD/2wBDAAkGBwgHBgkIBwgKCgkLDRYPDQwMDRsUFRAWIB0iIiAdHx8kKDQsJCYxJx8fLT0tMTU3Ojo6Iys/RD84QzQ5Ojf/2wBDAQoKCg0MDRoPDxo3JR8lNzc3Nzc3Nzc3Nzc3Nzc3Nzc3Nzc3Nzc3Nzc3Nzc3Nzc3Nzc3Nzc3Nzc3Nzc3Nzc3Nzf/wAARCAC3ARQDASIAAhEBAxEB/8QAHAAAAgMBAQEBAAAAAAAAAAAABAUAAwYCBwEI/8QAORAAAgEDAwIFAwIEBQMFAAAAAQIDAAQRBRIhMUEGEyJRYTJxgRSRI0KhsQcVM1LBYtHwFiRzkuH/xAAZAQADAQEBAAAAAAAAAAAAAAABAgMEAAX/xAAjEQACAgMAAgMAAwEAAAAAAAAAAQIRAyExBBITQVEiMmFx/9oADAMBAAIRAxEAPwDH2GgyTkNtJHuadW3hVpCMrj8VtrLT0QLlRj2ppDbIOi15jbZ7MaSMVF4SiRPVH+TVT+E4nyMfmt3cJtXFLzIA5B6UNo6zz9vDDWF0JdhZc5FWeKIrfdaO6BoNpJXpzW4lkjdTHIvp7Gstr9h5hIxuj64HarY8ldM+XG5qjzqPzzeTtDG0UQbKAHoK2HhXWJGlW2ujknofepaW9gv+qxJX+U8VUkCPfie2UhQwx802WSkjsGOcdM24tElG4DmiIIcphhwKmmZdF46imbQDbxxUkyjEtzp0EwJZBWf1HRkGTEOa186YGOlL5QOQaNIZaMDLCIHIaPmh5JyowkQB962d5YxzA4ANI7zSWAJQfih/0bTM45dyd+fsKpdDjAGBTOWKSM7duPxQ8iBBlzzTJiuAre2yckHFVShY1IHWj5WLA4P2oWSLAy2TVE/0lKCXADB5Y/iq1+rGfvV1y2DtHHvVEPLtnsM1dcsyS06Pjj0tj3pr4fQ+bkUtc4OwjvWh8O2+cEDqaTI6iW8eNzNjpcZOMdqeRR4AzQml2wVQD1pxHFj8ViPQbRWIM9RX0xYGeaLXaMe1dkJ26mnSJuQtKH5NcYJ4weKYGEZBB+9fDEjIx70aBYEEJAyK68vYDRIwE57UJLLjPPWid0EmI3YoGcAZzRUrKTweaBnkG3O4ZpKsN0UMFII96HeHJPGDUluY0PqYAiqDqEWfrFOkd7IFmhPmHipUk1CDd6jg/FSm2D3ieuxKOKKjXvQ0bZAoqJ8HnpUl058KrsDb80kuAVJINaG5iDoSOtJbqHB3UJo6DF4kGdr1Tc27SIdnT2ouWFWIJ4r6kZGBk0AtGYutIDNuZSD7ii9H0krMgDbox2PatGlmso9VE2tnHCcooye9cd7MlhaCIACmLxjyyR2riEBetfb+dba0Y9yKaJNiPUp1Qnmksl0Gfgil2v6yAThuazMuvbDy3NUSb4M2l03kEikHJBqu4ljyQOR3rDQ+JCDgb2+wpvZ6xDdEKWwx7NxQlBi+yfGG3cUUpJjwTikl5aDknn70zu7WTHmREjPtSqaaeNv4qEj3pUiqAmjVOXUfAoGd8IzHv0o64ffSXU5gi7R1PAqsFbEyNRjYvmbe5x0zVtt6i2OlDjLHC/k0VbqFUEHgg/0rS9I81O2cHLSE/NbnwvaExocVi7Zd8yj3Neo6Fbrb2isTgADk1nzvSRt8ZdY8tUCIMjmr/NApVPqMSLkOOKCuPENtGAN2TWdRLuSRpDKMc8Vz+owcA9KxE/iovJtQ+mjtP1gTn1kfcUzTQqkmalrg4wDgVyZsLS9Zg30nNXBvTjNLY1I6ln65NBT3Axwa4vJGVeBSG+v2QHqK67ZxNU1Y25Kr1rNXes3EhOGK/mvt5defIaptYP1MmyGMuc8kdBWiCSWzPNOTpMFa5upGyZCR8V3C7q2WVjnr81pYLKytY83cttEw6hn5oe5urPBFu0Dgezdab2b4ifol1iWQuW4j4+1Sr5b3DfQv71KNv8O/j+nu4fFdrJxkGqyhU5NcFwnFZUbU1Qb52RgmgrjDGh57tU70BLqkYJ9XNc3YFH8DmiAOcirIoQGHelsd/wCZ9KlvxTOzlJG5xtHsaUNMuCbW5/arlxxjipM0bAMtVJICeaIFstY4znoKzPiLVfKRwzcAcCnl9MI7c5PNeYeKr4vMUB70yX0co2Z7Vb55pWOeppMBI8wGDgnk0VdAsetMdGgDkbhWlfxRmmnOVHMtglpdW5meX9Oy72MR5I+KBtbm5lckbsKx2buuO35rTX1r6EEqN5anIK9q+2trpsaeaJtxHO3HSipRaJSxZIy09BWh68Swtb1cSjjJ706u4beeMvtHIrBaneRzagHjypHcVqLK7aS0jdu61nyRraNuF26Yr1O0WEF05A5rFX8vm3THsDgVqvFOo/p7Yoh/iScD4rFlskk81fBF1bM3myV+iL92F2r1PWjLd9tiQQPSfqpcnJFFzNts1QcbjVZL6MsP0N0kb54mHdxW9lvSUSCLhE6nPU1ifDcbSuuzG4NxmtzaacIbfM/HfOay5mrN3j/0F9z5jx7Y+R/ehJdMuJ19I2jvR82o2ySskeFjT6pNufwPeqL7UtQSKKTToTFFKdvnSDc5+3tQh7Pg2Rxiti5tLlt+TDI5+1dw3Zt3AeGSP5xQMtxf3N8ElnnESp6nZ8ZPv1rQRae36GGTzJDIygkHmnnClsTFmUnSQVp+oliBvB+9aSzIlA6UksdKk2bplUr/ACvt2mmtmpiAUmsktM0rYdeWhaLI6VjNftmAO0cVulffGUz2rN6tH6mDDNMruxlGzBpatIxByFHLY64p9o1jHcxskshtoccAcMxqqNDDdbl4z704ieWYA8Aj2FWcyHx1ZlrvQrx4Xt0iZsN/qYzuH3quHQJEZTPhABjGec1r5JJtuJMEChWIOcJk/vTvM64Sj4sbtszEmkbWwCx+wqVpVsriQbgCBUpPkf6U+CP4eqy5Cl2rPX+rRLIY0JZ/Zad6zL5VhIR1xWS0cG3snvJU3FmLHjnFRseK1ZYLa+vjwpRTTSx8PomGlG4/NEeHtd0/VUK2zgSL1Rhg/tT6NVNOo/oJSktMBFikSDaoH4qidSOAMU5mHpoJwjj5FdJBhO+gWSFGc1UkgXcTkYox7dyP4a5FKr1zGD/ahVDrYs8QagyQthvtXm15OZpmcnnNafxLO2O+KyiruOO9UhvZ0uHEcXmN0prYWxhbHOKrsIORkU+t7cMgJGDRlICgulsLAJiRQy/alWp2NsxLwnY/xT2GMgYPTuak1lFIDvA+OKl7UwtfphGtH83BOR705t22WuG4Io64s4oc8DNINXuzb20jA84wo+ae3PRySxpyM7rt1+pvmwcqnpH370tr6xJPJ5qYrclSo8ecnKTkyyI0ZbQS6gzxQKWdU3Kg9gOaGWIi0aYjguEB+etO/A8nl+J7HA+skH/6muYLDfAkfm3R7gN/wK9ButPN0oRpGVe4XvWb0C0S08T6rEibEWYlR7bgD/zW5hT05JxWDPuZ6fjf0Rn20GEABExiim04SQGF0LR91I4p5sVlytcFCTgc1NOSKyjYlTSbeAE/poVI6FhuNfTCxbjn24pv+kZ2wcCr4rWOHkjLHuaZyb6Kopf1QBDaMBulYk+x6CvjLgkgcUbctkYHFCOMDNTfSsVSLbc5pXrOBnjmj4ck4HFA6xG+CCKoh/szEyFjkdQaO0uX17XNDMNpIxzQbX620w3cc9aZq9Eno13lo/QDNV+WqnoB+KHsb1JkBDAnFG5VulTqgqj4GAHA4+9SoYweQOKlGkDRpteBktTGvVuK+2tiqWSxbeAmMUZNCJG57VfEmD0pVtk7pHncWm/o/E9gY1ZEkmMbsvGAQTXoGZLVgkgOw/Q3uKQ+JrBpYX8l2SQHKuvBU9iK0Vp5eqWUESTKzRoN5ByQcVZumNkfJPhYZ8pz0oCWZd+VYZoe6aW1donJKg4BpVPcEuctx7iuehVCtmlhuTEu4dCKQ6nIGdmzjPNci7mjhwx47GkOq6vEuVBO7vXVYY/4I/EMnmyFVPpFIrGJpJyafGezuMifcpPQjmh7aONZ/wCCp256nvTRdIo0qCrS3IIOKZxrtXOBVlrAGXpzV0sYC+2KlJ2civdkcCuLi5/h8HBx3rhyVXOTz2pdPNk5BNBIdRBruZnYjNY7xFcCW5ECHhOW+9aHVrwWlu0mfWeEHuay9taS3k2BlmY5JrTijX8mZvLlaWOPWBJEWPAzRK2DsM47ZrWWPh3YgJGTTRdDXZhvbsKo8q+jPHxNbZgpILhoFh3ZRDuUbehojRpf0GtWNxN/Cjicbm7Ae9a2bRMAjBGOnFLL3R2XsQMdCtcsiOl4utGytxFLq4vbd0kW4iGWQ5BI7/sf6Vo4fpAPavMfB6vY67FEZGEMoYbM8Z6gj9q9Oj4A7Vmzf2s0ePFxhTL8BRg19Tk9OK4Hsavjwq/FTRdnwBiK+EA8lunvX2SdUXIOD8Umvr9mfah5PFF0kBbYXd3MEbYyC57ULvMnwKqS12gO5yzdSavjjwDSUMdQZ3DFVarkISetWwth6+axG7QhtpxjrTLgX0zTIHbAHNJ9Vsw7kEcU4hdY5WD8YNAavcR7soapF7Fkk1sXabNJASob6TjFaW0v96AHqKxdnc5vivY9a09uiNjDAGjNEoNNDpJht5P7VKWF5E9ODUqeh6PVxGBXQwGrs9OKpD5Y+1dFGfoNqEQL8jKsOaztlPPoOsyyW8YeK4wJF6fY1qZdsiFT17VntUiZn54I/mqnTRiqUfSXDV3lvbS2pMigu4yfisVd2dzCztFGzx5644qHVL2PahkygODu9qdTeI9NFgS8yIir0ajRGsmLXTKTXLsCp4b2rO6jEzyFsGq9T8SW013JJBDK+4nB2kYFJbvVtVu3X9MotYV9/UzfeuULK+3+DKKFielNNPiXzArjBPFJLNNZnxi52qD12Dn+laWyWd3VJEDPjGVHJNLN19jWO7a2KDOO1U3SYyM0yUNDCok67eaV3UwJ4qYI9F1wxGaUXciQxvNK21FGTTDUrqK1iaSZgF/qay0outauFG0rCD6U/wCTVIKyrdLXRa6z6ve7gpC9EX2FbbQfD628asVyT1JFF6BoKW4VnUbq1MVuEUACncr0uEFGnb6ARWaKB6cVctuCcYzRTRkjHb4rpF2daUagKS2XH05+9LLuCNBgrkA0+lK4/FKLtuoIFcwJGauoI7e6huY1C+XIGJHsDzW2gkDIDnII4rK3UW8MMdfemmiXW61VCfVH6Dn46Ukt7GWh8GA71wz4XINU+bwCKqmk4PHNIGwfULwRxn1c0v0qOW6ladhiMdCe9V3Cm7uhETwOW56CnEZEMQRRtUDiu6K5Vo6kk2p8LQkms2qPsdip75FXYLt/uFUTWEc/qkjHPxTUd7oOtbiBsSqQQOap1fVlMRAPpA6UrubB4IyYHKj2pFeR3TZVgSKKR3tYq1TV2EzlDwT2pO17cTZUDrThtGlmcnaT+KOs9BEbZcAferpxijPOOSchFpltIH3sDmtDav5bgMM4q6WG2hX61HHvQE13AnIYE0G/YKh8aG736A4z/SpSQXitygLD3xmpSegvsz3snih3zu4qxWDKCDkEZBqNjOR2pEMgeQ478igbpFnGHHTvRd1IMFh1IpdNMOjkCmKJMXXdns+n1A9qR6hbDYRt/GK0rzgHgjFA3kqkHpTdGWSSMVNa5fCx/wBKtt7EKQZFBPt2pvNhm9I/apDDvO0ce5pHKinyNl+m6e1y4jiHPduyitEkNrpEXZpT1Pc0vhuRbQ+VBwT1ag725jiVprmUKo5LMelT6J17LLu8kuZePStKL69ETCKFTLO30qtZ7XfGQIaDSlLMePNI4/A71q/Dejm0sFur6TM8o3O7dap8bW2dDJCTqP0K7fQLm8mE1/62zwvZftWi0/RY4DlYxux3q2PWNLhmNubpEmH8hZcj8ZptDh1DhtyHpTNMdSj+g0ETRqW7dquEjeSTjnNGSRgx56cVSmxU2kgn2FCgNpsFjlGcMefau2PWvlxFEfUTg9qHkMsfAII9jXBf+HyZiBxSq4b1Gj7ibKcjaR2pNPMN3BrmBM5m5HTNDW84tL1SzeiTCtn37H/z3rsSjOCaXamcK2eld3R1GzgO4HnrXNyCI2+BSPw3qv6yzViQZI22SA+47/kc1oyVlTtg1OSrRNSE+mxoqGeQ53knJ9qZLNEwySAD3riezUw+VtyD2+KA1DRRfW4jjnkhbt5ZxXJi1sON/ZxNw2T8VF1OE8FK86vtJ1LTb5ZEnmmhDDzBkkhe5x3re6docd1ppkhuSZR6kYHIYfbsao4pK7GU4p1JUGfr4JFCPGQvvQ11NY7S2wmrx4cmkaHyrlgH+rI6UNqfhS5hikdbtm2gnGOtcd8mK+iefUkU4giC/JpPe6g3JaQk+wrYweD7cwLJNK7FlDdcUkudKtLfz4okLyKc89P3o8D88eRMbezysN2CFbpmgrCyuNQuB6mCE4rQajAL6WMhTFCgIZe5o3S4kjlVY0AVfaq+9Ik8Mpv2nwaWGlW9tapEsatgck+9Sj0b08Dj71KzdH0a3QrwyWwglYGROh9xR80u0fFLbmDySHiypHINdrdidCp4fuK5MVPZ8nc8nPFL7hjgn80ekZYnJ4+aouotqkA5+1NRVSQiubpkOB1JqnLOMseP70RLbsWyQSai2rt1GAO5rqYJOIHsLHao/aiooPLTk496Gv8AV9P0uNgX82QfyxjcT8ewrIaj4t1GW5QQKkCZ4T6j9yf+KMYWTlkUFY/17xDBpMRCKZp+yL0B+TWA1LVLzVpPMu5SV/ljX6V/FX6tdTX82+c+onJA4BPvTBzYS6BDbraGO9QHfNyRJ+O1aIRUVZlyTnkdfQH4T07/ADPxHY25GU3+Y/2Xn++K9vksTKyOqqRGfSh6GsD/AIVaYEvbq/kHEcSxofljk/0Ar0iS45wgNJkl/I0eNiuH/Tzi68H3xtLz9RZxvez3JkjujcnCKWyRt6HI456dq0nhu2vbDSo4NRcF0JwA2cLnjn7U+MbyNluB7D/mvl/bIltuVhk/PNCWRyVFMfjxxysUXt44U+WTx2pNc+IW0/T5rzYXkDBRxnb819nuJIbvy5gQh/mNGWdq9vceao3RyfUMcEUkWrLTg2qXRHpura9ctbXU8DtZXNx+nEvYPzxjr0B5xjitjsaJws+Oeh96Js9K04ss0MCRyKdwK8YPvjpnmuNSty5ySTjoc9KrJxa4Y4/NGW3oUaiHjyeoNZqeRvNIHTNayRvNiMM5G4dG96zF9DtnI9qlRpUikjIzk5oG+cyRlSeRRpOFPOKXXBG84P3orp0noX6dqJ0bVA8hPkSemUew7H8f2r0ezuF2qVOVYZBFeTawNz5U058Fa40KCzuyfKBxE5PT4/7U88ftH2RiWWp+p6hgOCwPSh0iAlR2OcHgVRBPwOQQaLRxgKF68/aszRosp1eyWZPNjHrHUDvSW3lmtJA8DMpXPpzx+RWmU+ggml13Yh2Lw4Ddx70UXhNV6y4fdP1soqNOJd4OWZeh/FE3ettcI4UEKRgHbyaUqHhYB4zjPtRb3UPl8Jtb7Uy3oMsOLqR9n1KdreFI1cBVxyeDWcvZJHlYucZ6gcCns+o5t9pQbgMZxSC5DTMSSFB7CmrZTEscN0LbhySUTqO9F6euxRk8mqmCowjQZOeTREERRd7E+1c+EMmRzYd+o2cA1KWyMdx5P4qUKI2ev30IIPFJ3tR5mQMH4rRzqGBzQXkZfpxmpATBorMsgyTzXL6bkfW37U1jAXFfXUY+Ka2GzOy2ix9Bk/NKdSgd0xknPbtWquIg2aWXEIGcig22MjAX2lpErTS44/pSXRNCGtagRLOkEbKzqxPcDpn960viecSyC2RiEDAOQv8ANxtA/v8Av7V3Z2qI5wwwijLdOTyT/aqwl6olk/mYK9tfJvZ4fMDCFtoYc/gfNH21uWiyeee9ab/0bfXdmNRt5EElwxGWOAR39yM5POO/vWk0zwnBYxRtc/8AuH3EucekZ9h8fNXpyIxnGO2EeDdOFtosQxgy/wAQ4HuOP6Yp/JGsa5xzXVuAiADjAquZmOc1Bq2ejB+sUhZqi3k8ISyuP08gO7cVyD8GqdVg1GS3UW0kIlxzIRx88UezAHLEfk1xJMvl4OM/ehRVSlSpGWu0vH0Yf5okRu9xVfKH1DscVodAjYaVDFcqC4XnPWqQw35IBP2ou1lG/BNFIWUr0WyW7RZeNiKDnvWAIlHPuKbzEGH8VndRIGSa4V72B30mRuXiklzMNxLc0bcSt5Z5rPXs5Ukk0UiX2U3t4Vkwp4zQk9yqx7mPLdB7038G+H28S60fNB/RW2GlIH1nsg+/U/H3r1h9Dsgixi2hKgYC7AcD4FXjitGbJ5Ci6PzletKmBMjLnkZFdxoEt1T4r3S/8G6JfAC5sIjkgA/Tg/jmlNx/h5ojDcLeZMHbtWd+D+9U9WYpSTdowPh7xQ1iy2+oMXt+iyHkp9/j5rf2k8cqo8bKVYZVu1ZvWv8ADjYjyaXM4bGVjlYMp/OM/wB6zOl6pf8Ahu7NpfRSCHPqjb+T5X3HxUcmK9otjzNaZ6wjdznHt718fDAHkH4pdpt/FewJJCyujgEEHpTBM7RjrWVqjXF2CTGYfTtb7igrhpyMkAfFPDGsi5wM1U9ujcbQcd6ZDPXDNyJLIcBScdara2Yr0wcdq0ckKZ2quAe4qi5gEXQZGO9MBOxBHaBHLEeqvt5FiJQAeOfvRyKPNJbpmgddnEcTAEA9qRW2NJ0hBd3DicgHAHYVKTXN4TM2GqVqWPRjeVWfpQMHFfAo61l9O1+SDEOowykjH8dUwpHvitHBPHOoeNlYMMgg1louE7RjjFcEfNQPjgmqrieOFC8joijqWOBXB4VzYAJrO67emBBBDsNxKDtDNgKAOpq6/wBVe4aSDTgd/QzFcgfYd/zxVGi6NcahrRim3eTtElwzYJ+Ocf8An4oxi2wOVIE0fwodTtJNqSiXIO4tld2OWJPc/ninVj4HNrblbm4ExfPmqqbQfgc9K3djHDBEsECBI0GABX273bCIsBiOprXHDFdMcszvXDNxWUEMCpDEqx4xtAz9+vzS67doJGVs7V9z0Hv9qfPG6H+LtVnGeOmay+t3TGdVSADaCN7fzCqPSBj29h8ZDKCPahr6OWWJzE5R8cYpda6h5QVH6dj/AMU2hlWRcg8GsjVM9aL0mZ97a4ZiGuCp/wCoZoG8tryI70nV/jb/APta6SGBx6kBNDyWVs3UEH70DQvIdcMjHc6mjY/TiQY/3YpvprXUpBkt2T8g0zFjAhzjP3q+EqpOMADtXE5T9/o+3bhIRng45rOXbGRyB0ptqUu/gHGKXhVRcnlveggNUhPcrhTkfasxqME0s0cECGSeZwkaDqzE4AraTW09ywS1t5ZXPaNckfPxTrQfDdhpl9Dqmszp+siH8KHeNsWRgnjq3XmrQg3sy5cqiq+xz4S0CPw/ocFqm0z/AFzOo+uQ/UT/AGHwKasMkoeC4yNvb4qpdXsJXEcdwhHTaDjNWFmKjGNytnANa1VaPKld3IpWMbWVhzweOprgoruXbA7+5NWsyuQIz9R+kdQfmuJ3S3hZpG2JGmXx7D5o0AzHjzWDpGmiO2IN9cemMHnYO7YrxvVLHUXh86cGTbljn6iK9i0qyTxDfT6nfplB6YVboqis34ztkhvFgjBWPG7jripy/Skfw888N6/No10GyXtWPrT2+R/2r1S2v47mKO5hYPDIMgqeteM38S299NFEpWMH0gnOBTjwv4hbSXMFwWazc5/+M+4+Peo5MfttFceRxdPh62smV4HXmu1bAzjoKR2moxy7XVlZW6EHimDy+Ymd4x96z8NalaOzKWlwqAj3r5d4EPrbJ7iqE5534ANCX06xKQWIOexrrGRxNIBDuOFUGsb4h1BZCdp4FMdX1NVt/LDA8Z5rITM1w+Tnb2qmOP2yOaf0gVgzsW55+alFi3yKlW9jP6s9t0eRrm5uoynmWYkIiYjtX3U9KFrcJLYS3MMkrFmZTlVx7jPSn9vbRQZ8tQo60Vfy20els0iHEY3OVycjpiskVZsyOnaQg/yu/eJtuq3ILgclgQP6UDd6N5V0jXM8ksZwx3McbunX+v5pp4f/AFBtR+oJ5JKg9h2FFa9NELNYkhDzMpVQOrE8UE7QZL1klVlljaI22OCMZb2FaqG1jtYSI0Ckgbsd6V+GrBtPsYlujuuSvrPt8U8k+iteKHqrZjz5PaVLiBrd9rMAMkCrCGILMeapgIWV17nBFXykbOO9WIAUsbOpZucDOKz3iSwNxAjp6fKUk4rUMPTjtQ88IlRhjIPFM1oEXTs890i3F2jqyr5eSDuPt7UVJDc6UAZcvbMcLIDnafmrbK0Nrq93CCFG/em4cYphK4kt5LSMiR3OAoOdozU3jUkXj5M4y/wFhuUYbs5rqWQHAQZbtV19osK73sJTGwAJVj6aEtLSZSWlYZBxweKyyg49PThnhNaK7kyRnqv5oU3Uq+nYD8g0xuY41Us3q45oVfKaPIU/tQSO9mCOssrcgD81DbMeHbgdhXF6jIjNAG3Y4xVOlXklxFi5XZKp5U0aC5NoZQxyRoVjZkVvqAPWqpYAASaIVy3FD3E+Nwz0WuslVAslqrqCOhqiLUr7S5iEkLx/7WOf2phZOs1rCAcsxxVWp2uX4HSipNPQHBS0xrpWvRTOZQxLNjzVxgg+9ca/PNqk8GjWbANLiS4YdFTtmsnLbyQv5sRKsPam3hPVba1kuWnyLqVskt3HYCtMMqkqZhy4HDa4bGO0h0/T1tYeOME+9YLxhLFJfeXCvmzBQu1ew+TWomvZr4mO0/1GGAeyj3pjpnh/T7S3BliWWc8tI3JJp2rIp0eJ3vge/uopb2OdWnb1eURgY9gaxsiPFI0UiskinDKwwQa/T+oR29tblpWghjPA8xgua8h/xG8PMx/zO1iBz9RU5yKVqg9MZpeoz2jbI5CE/wBvUVpYNYutnUOCPesSrEEEfimthfGHphlPVD/xUpwvZXHOtM0T6xfAARRsPkmgrjUr6TJJAJGOtWR3ttOOyt7HrUkljA9IGT7VLn0aO/YqeCaVi0mWJ96thsznkHFM4IC53OAo/wCo1fLNZWy/xp4x92HP4rnN8Csa6wFLfC8LUr6+uaejFVLsB3CHFSlqX4N7Y/091Q55/rXciLIm11DD2IzUqVIckSKi+kAAe1E2MKS3QZgCEG7kVKlUxpe6EyuoNhpnIlHtmmaMHjBFSpW484GdcSbu4NWyghV5yDyKlSuAypzgfc18j+kfmpUogEuoQpBqKyMoKyoVPwc19uHtbbd5cYVyB9IxzUqUsnSspBJumAPI8rMzcBj0FfCDxg4qVKxtt9PSilHSIUUgjHaqwYgMhf6VKlchmVTGPGQB+1YXxPqT2GoLJD0JwwqVKYfEk2PLC8M1uk3PIzil+qagEaTZnpUqVx1L2CfCc7SkA8lF4H3rQXcQI5walSlfRmqYpngB64pNeWg5K8HOQalSiLJBfh7XzYS/proZDH0yDk5+a2d3rdtp2nNfXJZlUelQOpqVK04pNx2ed5EFGWjxnxJ4iuvEWqtcXEh8lTiKPso+1afwhI7W7W74lhkHMcnIqVKdbZGXBD4/8GJp8L6zpoCW+f48BP0E91rAnI6VKlBgOlkcfzH81aLqcDiRh9uKlSg0jrZw0ssn1ySN8MxIrkLjoKlSicfdtSpUoH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3012" name="AutoShape 4" descr="data:image/jpeg;base64,/9j/4AAQSkZJRgABAQAAAQABAAD/2wBDAAkGBwgHBgkIBwgKCgkLDRYPDQwMDRsUFRAWIB0iIiAdHx8kKDQsJCYxJx8fLT0tMTU3Ojo6Iys/RD84QzQ5Ojf/2wBDAQoKCg0MDRoPDxo3JR8lNzc3Nzc3Nzc3Nzc3Nzc3Nzc3Nzc3Nzc3Nzc3Nzc3Nzc3Nzc3Nzc3Nzc3Nzc3Nzc3Nzf/wAARCAC3ARQDASIAAhEBAxEB/8QAHAAAAgMBAQEBAAAAAAAAAAAABAUAAwYCBwEI/8QAORAAAgEDAwIFAwIEBQMFAAAAAQIDAAQRBRIhMUEGEyJRYTJxgRSRI0KhsQcVM1LBYtHwFiRzkuH/xAAZAQADAQEBAAAAAAAAAAAAAAABAgMEAAX/xAAjEQACAgMAAgMAAwEAAAAAAAAAAQIRAyExBBITQVEiMmFx/9oADAMBAAIRAxEAPwDH2GgyTkNtJHuadW3hVpCMrj8VtrLT0QLlRj2ppDbIOi15jbZ7MaSMVF4SiRPVH+TVT+E4nyMfmt3cJtXFLzIA5B6UNo6zz9vDDWF0JdhZc5FWeKIrfdaO6BoNpJXpzW4lkjdTHIvp7Gstr9h5hIxuj64HarY8ldM+XG5qjzqPzzeTtDG0UQbKAHoK2HhXWJGlW2ujknofepaW9gv+qxJX+U8VUkCPfie2UhQwx802WSkjsGOcdM24tElG4DmiIIcphhwKmmZdF46imbQDbxxUkyjEtzp0EwJZBWf1HRkGTEOa186YGOlL5QOQaNIZaMDLCIHIaPmh5JyowkQB962d5YxzA4ANI7zSWAJQfih/0bTM45dyd+fsKpdDjAGBTOWKSM7duPxQ8iBBlzzTJiuAre2yckHFVShY1IHWj5WLA4P2oWSLAy2TVE/0lKCXADB5Y/iq1+rGfvV1y2DtHHvVEPLtnsM1dcsyS06Pjj0tj3pr4fQ+bkUtc4OwjvWh8O2+cEDqaTI6iW8eNzNjpcZOMdqeRR4AzQml2wVQD1pxHFj8ViPQbRWIM9RX0xYGeaLXaMe1dkJ26mnSJuQtKH5NcYJ4weKYGEZBB+9fDEjIx70aBYEEJAyK68vYDRIwE57UJLLjPPWid0EmI3YoGcAZzRUrKTweaBnkG3O4ZpKsN0UMFII96HeHJPGDUluY0PqYAiqDqEWfrFOkd7IFmhPmHipUk1CDd6jg/FSm2D3ieuxKOKKjXvQ0bZAoqJ8HnpUl058KrsDb80kuAVJINaG5iDoSOtJbqHB3UJo6DF4kGdr1Tc27SIdnT2ouWFWIJ4r6kZGBk0AtGYutIDNuZSD7ii9H0krMgDbox2PatGlmso9VE2tnHCcooye9cd7MlhaCIACmLxjyyR2riEBetfb+dba0Y9yKaJNiPUp1Qnmksl0Gfgil2v6yAThuazMuvbDy3NUSb4M2l03kEikHJBqu4ljyQOR3rDQ+JCDgb2+wpvZ6xDdEKWwx7NxQlBi+yfGG3cUUpJjwTikl5aDknn70zu7WTHmREjPtSqaaeNv4qEj3pUiqAmjVOXUfAoGd8IzHv0o64ffSXU5gi7R1PAqsFbEyNRjYvmbe5x0zVtt6i2OlDjLHC/k0VbqFUEHgg/0rS9I81O2cHLSE/NbnwvaExocVi7Zd8yj3Neo6Fbrb2isTgADk1nzvSRt8ZdY8tUCIMjmr/NApVPqMSLkOOKCuPENtGAN2TWdRLuSRpDKMc8Vz+owcA9KxE/iovJtQ+mjtP1gTn1kfcUzTQqkmalrg4wDgVyZsLS9Zg30nNXBvTjNLY1I6ln65NBT3Axwa4vJGVeBSG+v2QHqK67ZxNU1Y25Kr1rNXes3EhOGK/mvt5defIaptYP1MmyGMuc8kdBWiCSWzPNOTpMFa5upGyZCR8V3C7q2WVjnr81pYLKytY83cttEw6hn5oe5urPBFu0Dgezdab2b4ifol1iWQuW4j4+1Sr5b3DfQv71KNv8O/j+nu4fFdrJxkGqyhU5NcFwnFZUbU1Qb52RgmgrjDGh57tU70BLqkYJ9XNc3YFH8DmiAOcirIoQGHelsd/wCZ9KlvxTOzlJG5xtHsaUNMuCbW5/arlxxjipM0bAMtVJICeaIFstY4znoKzPiLVfKRwzcAcCnl9MI7c5PNeYeKr4vMUB70yX0co2Z7Vb55pWOeppMBI8wGDgnk0VdAsetMdGgDkbhWlfxRmmnOVHMtglpdW5meX9Oy72MR5I+KBtbm5lckbsKx2buuO35rTX1r6EEqN5anIK9q+2trpsaeaJtxHO3HSipRaJSxZIy09BWh68Swtb1cSjjJ706u4beeMvtHIrBaneRzagHjypHcVqLK7aS0jdu61nyRraNuF26Yr1O0WEF05A5rFX8vm3THsDgVqvFOo/p7Yoh/iScD4rFlskk81fBF1bM3myV+iL92F2r1PWjLd9tiQQPSfqpcnJFFzNts1QcbjVZL6MsP0N0kb54mHdxW9lvSUSCLhE6nPU1ifDcbSuuzG4NxmtzaacIbfM/HfOay5mrN3j/0F9z5jx7Y+R/ehJdMuJ19I2jvR82o2ySskeFjT6pNufwPeqL7UtQSKKTToTFFKdvnSDc5+3tQh7Pg2Rxiti5tLlt+TDI5+1dw3Zt3AeGSP5xQMtxf3N8ElnnESp6nZ8ZPv1rQRae36GGTzJDIygkHmnnClsTFmUnSQVp+oliBvB+9aSzIlA6UksdKk2bplUr/ACvt2mmtmpiAUmsktM0rYdeWhaLI6VjNftmAO0cVulffGUz2rN6tH6mDDNMruxlGzBpatIxByFHLY64p9o1jHcxskshtoccAcMxqqNDDdbl4z704ieWYA8Aj2FWcyHx1ZlrvQrx4Xt0iZsN/qYzuH3quHQJEZTPhABjGec1r5JJtuJMEChWIOcJk/vTvM64Sj4sbtszEmkbWwCx+wqVpVsriQbgCBUpPkf6U+CP4eqy5Cl2rPX+rRLIY0JZ/Zad6zL5VhIR1xWS0cG3snvJU3FmLHjnFRseK1ZYLa+vjwpRTTSx8PomGlG4/NEeHtd0/VUK2zgSL1Rhg/tT6NVNOo/oJSktMBFikSDaoH4qidSOAMU5mHpoJwjj5FdJBhO+gWSFGc1UkgXcTkYox7dyP4a5FKr1zGD/ahVDrYs8QagyQthvtXm15OZpmcnnNafxLO2O+KyiruOO9UhvZ0uHEcXmN0prYWxhbHOKrsIORkU+t7cMgJGDRlICgulsLAJiRQy/alWp2NsxLwnY/xT2GMgYPTuak1lFIDvA+OKl7UwtfphGtH83BOR705t22WuG4Io64s4oc8DNINXuzb20jA84wo+ae3PRySxpyM7rt1+pvmwcqnpH370tr6xJPJ5qYrclSo8ecnKTkyyI0ZbQS6gzxQKWdU3Kg9gOaGWIi0aYjguEB+etO/A8nl+J7HA+skH/6muYLDfAkfm3R7gN/wK9ButPN0oRpGVe4XvWb0C0S08T6rEibEWYlR7bgD/zW5hT05JxWDPuZ6fjf0Rn20GEABExiim04SQGF0LR91I4p5sVlytcFCTgc1NOSKyjYlTSbeAE/poVI6FhuNfTCxbjn24pv+kZ2wcCr4rWOHkjLHuaZyb6Kopf1QBDaMBulYk+x6CvjLgkgcUbctkYHFCOMDNTfSsVSLbc5pXrOBnjmj4ck4HFA6xG+CCKoh/szEyFjkdQaO0uX17XNDMNpIxzQbX620w3cc9aZq9Eno13lo/QDNV+WqnoB+KHsb1JkBDAnFG5VulTqgqj4GAHA4+9SoYweQOKlGkDRpteBktTGvVuK+2tiqWSxbeAmMUZNCJG57VfEmD0pVtk7pHncWm/o/E9gY1ZEkmMbsvGAQTXoGZLVgkgOw/Q3uKQ+JrBpYX8l2SQHKuvBU9iK0Vp5eqWUESTKzRoN5ByQcVZumNkfJPhYZ8pz0oCWZd+VYZoe6aW1donJKg4BpVPcEuctx7iuehVCtmlhuTEu4dCKQ6nIGdmzjPNci7mjhwx47GkOq6vEuVBO7vXVYY/4I/EMnmyFVPpFIrGJpJyafGezuMifcpPQjmh7aONZ/wCCp256nvTRdIo0qCrS3IIOKZxrtXOBVlrAGXpzV0sYC+2KlJ2civdkcCuLi5/h8HBx3rhyVXOTz2pdPNk5BNBIdRBruZnYjNY7xFcCW5ECHhOW+9aHVrwWlu0mfWeEHuay9taS3k2BlmY5JrTijX8mZvLlaWOPWBJEWPAzRK2DsM47ZrWWPh3YgJGTTRdDXZhvbsKo8q+jPHxNbZgpILhoFh3ZRDuUbehojRpf0GtWNxN/Cjicbm7Ae9a2bRMAjBGOnFLL3R2XsQMdCtcsiOl4utGytxFLq4vbd0kW4iGWQ5BI7/sf6Vo4fpAPavMfB6vY67FEZGEMoYbM8Z6gj9q9Oj4A7Vmzf2s0ePFxhTL8BRg19Tk9OK4Hsavjwq/FTRdnwBiK+EA8lunvX2SdUXIOD8Umvr9mfah5PFF0kBbYXd3MEbYyC57ULvMnwKqS12gO5yzdSavjjwDSUMdQZ3DFVarkISetWwth6+axG7QhtpxjrTLgX0zTIHbAHNJ9Vsw7kEcU4hdY5WD8YNAavcR7soapF7Fkk1sXabNJASob6TjFaW0v96AHqKxdnc5vivY9a09uiNjDAGjNEoNNDpJht5P7VKWF5E9ODUqeh6PVxGBXQwGrs9OKpD5Y+1dFGfoNqEQL8jKsOaztlPPoOsyyW8YeK4wJF6fY1qZdsiFT17VntUiZn54I/mqnTRiqUfSXDV3lvbS2pMigu4yfisVd2dzCztFGzx5644qHVL2PahkygODu9qdTeI9NFgS8yIir0ajRGsmLXTKTXLsCp4b2rO6jEzyFsGq9T8SW013JJBDK+4nB2kYFJbvVtVu3X9MotYV9/UzfeuULK+3+DKKFielNNPiXzArjBPFJLNNZnxi52qD12Dn+laWyWd3VJEDPjGVHJNLN19jWO7a2KDOO1U3SYyM0yUNDCok67eaV3UwJ4qYI9F1wxGaUXciQxvNK21FGTTDUrqK1iaSZgF/qay0outauFG0rCD6U/wCTVIKyrdLXRa6z6ve7gpC9EX2FbbQfD628asVyT1JFF6BoKW4VnUbq1MVuEUACncr0uEFGnb6ARWaKB6cVctuCcYzRTRkjHb4rpF2daUagKS2XH05+9LLuCNBgrkA0+lK4/FKLtuoIFcwJGauoI7e6huY1C+XIGJHsDzW2gkDIDnII4rK3UW8MMdfemmiXW61VCfVH6Dn46Ukt7GWh8GA71wz4XINU+bwCKqmk4PHNIGwfULwRxn1c0v0qOW6ladhiMdCe9V3Cm7uhETwOW56CnEZEMQRRtUDiu6K5Vo6kk2p8LQkms2qPsdip75FXYLt/uFUTWEc/qkjHPxTUd7oOtbiBsSqQQOap1fVlMRAPpA6UrubB4IyYHKj2pFeR3TZVgSKKR3tYq1TV2EzlDwT2pO17cTZUDrThtGlmcnaT+KOs9BEbZcAferpxijPOOSchFpltIH3sDmtDav5bgMM4q6WG2hX61HHvQE13AnIYE0G/YKh8aG736A4z/SpSQXitygLD3xmpSegvsz3snih3zu4qxWDKCDkEZBqNjOR2pEMgeQ478igbpFnGHHTvRd1IMFh1IpdNMOjkCmKJMXXdns+n1A9qR6hbDYRt/GK0rzgHgjFA3kqkHpTdGWSSMVNa5fCx/wBKtt7EKQZFBPt2pvNhm9I/apDDvO0ce5pHKinyNl+m6e1y4jiHPduyitEkNrpEXZpT1Pc0vhuRbQ+VBwT1ag725jiVprmUKo5LMelT6J17LLu8kuZePStKL69ETCKFTLO30qtZ7XfGQIaDSlLMePNI4/A71q/Dejm0sFur6TM8o3O7dap8bW2dDJCTqP0K7fQLm8mE1/62zwvZftWi0/RY4DlYxux3q2PWNLhmNubpEmH8hZcj8ZptDh1DhtyHpTNMdSj+g0ETRqW7dquEjeSTjnNGSRgx56cVSmxU2kgn2FCgNpsFjlGcMefau2PWvlxFEfUTg9qHkMsfAII9jXBf+HyZiBxSq4b1Gj7ibKcjaR2pNPMN3BrmBM5m5HTNDW84tL1SzeiTCtn37H/z3rsSjOCaXamcK2eld3R1GzgO4HnrXNyCI2+BSPw3qv6yzViQZI22SA+47/kc1oyVlTtg1OSrRNSE+mxoqGeQ53knJ9qZLNEwySAD3riezUw+VtyD2+KA1DRRfW4jjnkhbt5ZxXJi1sON/ZxNw2T8VF1OE8FK86vtJ1LTb5ZEnmmhDDzBkkhe5x3re6docd1ppkhuSZR6kYHIYfbsao4pK7GU4p1JUGfr4JFCPGQvvQ11NY7S2wmrx4cmkaHyrlgH+rI6UNqfhS5hikdbtm2gnGOtcd8mK+iefUkU4giC/JpPe6g3JaQk+wrYweD7cwLJNK7FlDdcUkudKtLfz4okLyKc89P3o8D88eRMbezysN2CFbpmgrCyuNQuB6mCE4rQajAL6WMhTFCgIZe5o3S4kjlVY0AVfaq+9Ik8Mpv2nwaWGlW9tapEsatgck+9Sj0b08Dj71KzdH0a3QrwyWwglYGROh9xR80u0fFLbmDySHiypHINdrdidCp4fuK5MVPZ8nc8nPFL7hjgn80ekZYnJ4+aouotqkA5+1NRVSQiubpkOB1JqnLOMseP70RLbsWyQSai2rt1GAO5rqYJOIHsLHao/aiooPLTk496Gv8AV9P0uNgX82QfyxjcT8ewrIaj4t1GW5QQKkCZ4T6j9yf+KMYWTlkUFY/17xDBpMRCKZp+yL0B+TWA1LVLzVpPMu5SV/ljX6V/FX6tdTX82+c+onJA4BPvTBzYS6BDbraGO9QHfNyRJ+O1aIRUVZlyTnkdfQH4T07/ADPxHY25GU3+Y/2Xn++K9vksTKyOqqRGfSh6GsD/AIVaYEvbq/kHEcSxofljk/0Ar0iS45wgNJkl/I0eNiuH/Tzi68H3xtLz9RZxvez3JkjujcnCKWyRt6HI456dq0nhu2vbDSo4NRcF0JwA2cLnjn7U+MbyNluB7D/mvl/bIltuVhk/PNCWRyVFMfjxxysUXt44U+WTx2pNc+IW0/T5rzYXkDBRxnb819nuJIbvy5gQh/mNGWdq9vceao3RyfUMcEUkWrLTg2qXRHpura9ctbXU8DtZXNx+nEvYPzxjr0B5xjitjsaJws+Oeh96Js9K04ss0MCRyKdwK8YPvjpnmuNSty5ySTjoc9KrJxa4Y4/NGW3oUaiHjyeoNZqeRvNIHTNayRvNiMM5G4dG96zF9DtnI9qlRpUikjIzk5oG+cyRlSeRRpOFPOKXXBG84P3orp0noX6dqJ0bVA8hPkSemUew7H8f2r0ezuF2qVOVYZBFeTawNz5U058Fa40KCzuyfKBxE5PT4/7U88ftH2RiWWp+p6hgOCwPSh0iAlR2OcHgVRBPwOQQaLRxgKF68/aszRosp1eyWZPNjHrHUDvSW3lmtJA8DMpXPpzx+RWmU+ggml13Yh2Lw4Ddx70UXhNV6y4fdP1soqNOJd4OWZeh/FE3ettcI4UEKRgHbyaUqHhYB4zjPtRb3UPl8Jtb7Uy3oMsOLqR9n1KdreFI1cBVxyeDWcvZJHlYucZ6gcCns+o5t9pQbgMZxSC5DTMSSFB7CmrZTEscN0LbhySUTqO9F6euxRk8mqmCowjQZOeTREERRd7E+1c+EMmRzYd+o2cA1KWyMdx5P4qUKI2ev30IIPFJ3tR5mQMH4rRzqGBzQXkZfpxmpATBorMsgyTzXL6bkfW37U1jAXFfXUY+Ka2GzOy2ix9Bk/NKdSgd0xknPbtWquIg2aWXEIGcig22MjAX2lpErTS44/pSXRNCGtagRLOkEbKzqxPcDpn960viecSyC2RiEDAOQv8ANxtA/v8Av7V3Z2qI5wwwijLdOTyT/aqwl6olk/mYK9tfJvZ4fMDCFtoYc/gfNH21uWiyeee9ab/0bfXdmNRt5EElwxGWOAR39yM5POO/vWk0zwnBYxRtc/8AuH3EucekZ9h8fNXpyIxnGO2EeDdOFtosQxgy/wAQ4HuOP6Yp/JGsa5xzXVuAiADjAquZmOc1Bq2ejB+sUhZqi3k8ISyuP08gO7cVyD8GqdVg1GS3UW0kIlxzIRx88UezAHLEfk1xJMvl4OM/ehRVSlSpGWu0vH0Yf5okRu9xVfKH1DscVodAjYaVDFcqC4XnPWqQw35IBP2ou1lG/BNFIWUr0WyW7RZeNiKDnvWAIlHPuKbzEGH8VndRIGSa4V72B30mRuXiklzMNxLc0bcSt5Z5rPXs5Ukk0UiX2U3t4Vkwp4zQk9yqx7mPLdB7038G+H28S60fNB/RW2GlIH1nsg+/U/H3r1h9Dsgixi2hKgYC7AcD4FXjitGbJ5Ci6PzletKmBMjLnkZFdxoEt1T4r3S/8G6JfAC5sIjkgA/Tg/jmlNx/h5ojDcLeZMHbtWd+D+9U9WYpSTdowPh7xQ1iy2+oMXt+iyHkp9/j5rf2k8cqo8bKVYZVu1ZvWv8ADjYjyaXM4bGVjlYMp/OM/wB6zOl6pf8Ahu7NpfRSCHPqjb+T5X3HxUcmK9otjzNaZ6wjdznHt718fDAHkH4pdpt/FewJJCyujgEEHpTBM7RjrWVqjXF2CTGYfTtb7igrhpyMkAfFPDGsi5wM1U9ujcbQcd6ZDPXDNyJLIcBScdara2Yr0wcdq0ckKZ2quAe4qi5gEXQZGO9MBOxBHaBHLEeqvt5FiJQAeOfvRyKPNJbpmgddnEcTAEA9qRW2NJ0hBd3DicgHAHYVKTXN4TM2GqVqWPRjeVWfpQMHFfAo61l9O1+SDEOowykjH8dUwpHvitHBPHOoeNlYMMgg1louE7RjjFcEfNQPjgmqrieOFC8joijqWOBXB4VzYAJrO67emBBBDsNxKDtDNgKAOpq6/wBVe4aSDTgd/QzFcgfYd/zxVGi6NcahrRim3eTtElwzYJ+Ocf8An4oxi2wOVIE0fwodTtJNqSiXIO4tld2OWJPc/ninVj4HNrblbm4ExfPmqqbQfgc9K3djHDBEsECBI0GABX273bCIsBiOprXHDFdMcszvXDNxWUEMCpDEqx4xtAz9+vzS67doJGVs7V9z0Hv9qfPG6H+LtVnGeOmay+t3TGdVSADaCN7fzCqPSBj29h8ZDKCPahr6OWWJzE5R8cYpda6h5QVH6dj/AMU2hlWRcg8GsjVM9aL0mZ97a4ZiGuCp/wCoZoG8tryI70nV/jb/APta6SGBx6kBNDyWVs3UEH70DQvIdcMjHc6mjY/TiQY/3YpvprXUpBkt2T8g0zFjAhzjP3q+EqpOMADtXE5T9/o+3bhIRng45rOXbGRyB0ptqUu/gHGKXhVRcnlveggNUhPcrhTkfasxqME0s0cECGSeZwkaDqzE4AraTW09ywS1t5ZXPaNckfPxTrQfDdhpl9Dqmszp+siH8KHeNsWRgnjq3XmrQg3sy5cqiq+xz4S0CPw/ocFqm0z/AFzOo+uQ/UT/AGHwKasMkoeC4yNvb4qpdXsJXEcdwhHTaDjNWFmKjGNytnANa1VaPKld3IpWMbWVhzweOprgoruXbA7+5NWsyuQIz9R+kdQfmuJ3S3hZpG2JGmXx7D5o0AzHjzWDpGmiO2IN9cemMHnYO7YrxvVLHUXh86cGTbljn6iK9i0qyTxDfT6nfplB6YVboqis34ztkhvFgjBWPG7jripy/Skfw888N6/No10GyXtWPrT2+R/2r1S2v47mKO5hYPDIMgqeteM38S299NFEpWMH0gnOBTjwv4hbSXMFwWazc5/+M+4+Peo5MfttFceRxdPh62smV4HXmu1bAzjoKR2moxy7XVlZW6EHimDy+Ymd4x96z8NalaOzKWlwqAj3r5d4EPrbJ7iqE5534ANCX06xKQWIOexrrGRxNIBDuOFUGsb4h1BZCdp4FMdX1NVt/LDA8Z5rITM1w+Tnb2qmOP2yOaf0gVgzsW55+alFi3yKlW9jP6s9t0eRrm5uoynmWYkIiYjtX3U9KFrcJLYS3MMkrFmZTlVx7jPSn9vbRQZ8tQo60Vfy20els0iHEY3OVycjpiskVZsyOnaQg/yu/eJtuq3ILgclgQP6UDd6N5V0jXM8ksZwx3McbunX+v5pp4f/AFBtR+oJ5JKg9h2FFa9NELNYkhDzMpVQOrE8UE7QZL1klVlljaI22OCMZb2FaqG1jtYSI0Ckgbsd6V+GrBtPsYlujuuSvrPt8U8k+iteKHqrZjz5PaVLiBrd9rMAMkCrCGILMeapgIWV17nBFXykbOO9WIAUsbOpZucDOKz3iSwNxAjp6fKUk4rUMPTjtQ88IlRhjIPFM1oEXTs890i3F2jqyr5eSDuPt7UVJDc6UAZcvbMcLIDnafmrbK0Nrq93CCFG/em4cYphK4kt5LSMiR3OAoOdozU3jUkXj5M4y/wFhuUYbs5rqWQHAQZbtV19osK73sJTGwAJVj6aEtLSZSWlYZBxweKyyg49PThnhNaK7kyRnqv5oU3Uq+nYD8g0xuY41Us3q45oVfKaPIU/tQSO9mCOssrcgD81DbMeHbgdhXF6jIjNAG3Y4xVOlXklxFi5XZKp5U0aC5NoZQxyRoVjZkVvqAPWqpYAASaIVy3FD3E+Nwz0WuslVAslqrqCOhqiLUr7S5iEkLx/7WOf2phZOs1rCAcsxxVWp2uX4HSipNPQHBS0xrpWvRTOZQxLNjzVxgg+9ca/PNqk8GjWbANLiS4YdFTtmsnLbyQv5sRKsPam3hPVba1kuWnyLqVskt3HYCtMMqkqZhy4HDa4bGO0h0/T1tYeOME+9YLxhLFJfeXCvmzBQu1ew+TWomvZr4mO0/1GGAeyj3pjpnh/T7S3BliWWc8tI3JJp2rIp0eJ3vge/uopb2OdWnb1eURgY9gaxsiPFI0UiskinDKwwQa/T+oR29tblpWghjPA8xgua8h/xG8PMx/zO1iBz9RU5yKVqg9MZpeoz2jbI5CE/wBvUVpYNYutnUOCPesSrEEEfimthfGHphlPVD/xUpwvZXHOtM0T6xfAARRsPkmgrjUr6TJJAJGOtWR3ttOOyt7HrUkljA9IGT7VLn0aO/YqeCaVi0mWJ96thsznkHFM4IC53OAo/wCo1fLNZWy/xp4x92HP4rnN8Csa6wFLfC8LUr6+uaejFVLsB3CHFSlqX4N7Y/091Q55/rXciLIm11DD2IzUqVIckSKi+kAAe1E2MKS3QZgCEG7kVKlUxpe6EyuoNhpnIlHtmmaMHjBFSpW484GdcSbu4NWyghV5yDyKlSuAypzgfc18j+kfmpUogEuoQpBqKyMoKyoVPwc19uHtbbd5cYVyB9IxzUqUsnSspBJumAPI8rMzcBj0FfCDxg4qVKxtt9PSilHSIUUgjHaqwYgMhf6VKlchmVTGPGQB+1YXxPqT2GoLJD0JwwqVKYfEk2PLC8M1uk3PIzil+qagEaTZnpUqVx1L2CfCc7SkA8lF4H3rQXcQI5walSlfRmqYpngB64pNeWg5K8HOQalSiLJBfh7XzYS/proZDH0yDk5+a2d3rdtp2nNfXJZlUelQOpqVK04pNx2ed5EFGWjxnxJ4iuvEWqtcXEh8lTiKPso+1afwhI7W7W74lhkHMcnIqVKdbZGXBD4/8GJp8L6zpoCW+f48BP0E91rAnI6VKlBgOlkcfzH81aLqcDiRh9uKlSg0jrZw0ssn1ySN8MxIrkLjoKlSicfdtSpUoH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3014" name="AutoShape 6" descr="data:image/jpeg;base64,/9j/4AAQSkZJRgABAQAAAQABAAD/2wBDAAkGBwgHBgkIBwgKCgkLDRYPDQwMDRsUFRAWIB0iIiAdHx8kKDQsJCYxJx8fLT0tMTU3Ojo6Iys/RD84QzQ5Ojf/2wBDAQoKCg0MDRoPDxo3JR8lNzc3Nzc3Nzc3Nzc3Nzc3Nzc3Nzc3Nzc3Nzc3Nzc3Nzc3Nzc3Nzc3Nzc3Nzc3Nzc3Nzf/wAARCAC3ARQDASIAAhEBAxEB/8QAHAAAAgMBAQEBAAAAAAAAAAAABAUAAwYCBwEI/8QAORAAAgEDAwIFAwIEBQMFAAAAAQIDAAQRBRIhMUEGEyJRYTJxgRSRI0KhsQcVM1LBYtHwFiRzkuH/xAAZAQADAQEBAAAAAAAAAAAAAAABAgMEAAX/xAAjEQACAgMAAgMAAwEAAAAAAAAAAQIRAyExBBITQVEiMmFx/9oADAMBAAIRAxEAPwDH2GgyTkNtJHuadW3hVpCMrj8VtrLT0QLlRj2ppDbIOi15jbZ7MaSMVF4SiRPVH+TVT+E4nyMfmt3cJtXFLzIA5B6UNo6zz9vDDWF0JdhZc5FWeKIrfdaO6BoNpJXpzW4lkjdTHIvp7Gstr9h5hIxuj64HarY8ldM+XG5qjzqPzzeTtDG0UQbKAHoK2HhXWJGlW2ujknofepaW9gv+qxJX+U8VUkCPfie2UhQwx802WSkjsGOcdM24tElG4DmiIIcphhwKmmZdF46imbQDbxxUkyjEtzp0EwJZBWf1HRkGTEOa186YGOlL5QOQaNIZaMDLCIHIaPmh5JyowkQB962d5YxzA4ANI7zSWAJQfih/0bTM45dyd+fsKpdDjAGBTOWKSM7duPxQ8iBBlzzTJiuAre2yckHFVShY1IHWj5WLA4P2oWSLAy2TVE/0lKCXADB5Y/iq1+rGfvV1y2DtHHvVEPLtnsM1dcsyS06Pjj0tj3pr4fQ+bkUtc4OwjvWh8O2+cEDqaTI6iW8eNzNjpcZOMdqeRR4AzQml2wVQD1pxHFj8ViPQbRWIM9RX0xYGeaLXaMe1dkJ26mnSJuQtKH5NcYJ4weKYGEZBB+9fDEjIx70aBYEEJAyK68vYDRIwE57UJLLjPPWid0EmI3YoGcAZzRUrKTweaBnkG3O4ZpKsN0UMFII96HeHJPGDUluY0PqYAiqDqEWfrFOkd7IFmhPmHipUk1CDd6jg/FSm2D3ieuxKOKKjXvQ0bZAoqJ8HnpUl058KrsDb80kuAVJINaG5iDoSOtJbqHB3UJo6DF4kGdr1Tc27SIdnT2ouWFWIJ4r6kZGBk0AtGYutIDNuZSD7ii9H0krMgDbox2PatGlmso9VE2tnHCcooye9cd7MlhaCIACmLxjyyR2riEBetfb+dba0Y9yKaJNiPUp1Qnmksl0Gfgil2v6yAThuazMuvbDy3NUSb4M2l03kEikHJBqu4ljyQOR3rDQ+JCDgb2+wpvZ6xDdEKWwx7NxQlBi+yfGG3cUUpJjwTikl5aDknn70zu7WTHmREjPtSqaaeNv4qEj3pUiqAmjVOXUfAoGd8IzHv0o64ffSXU5gi7R1PAqsFbEyNRjYvmbe5x0zVtt6i2OlDjLHC/k0VbqFUEHgg/0rS9I81O2cHLSE/NbnwvaExocVi7Zd8yj3Neo6Fbrb2isTgADk1nzvSRt8ZdY8tUCIMjmr/NApVPqMSLkOOKCuPENtGAN2TWdRLuSRpDKMc8Vz+owcA9KxE/iovJtQ+mjtP1gTn1kfcUzTQqkmalrg4wDgVyZsLS9Zg30nNXBvTjNLY1I6ln65NBT3Axwa4vJGVeBSG+v2QHqK67ZxNU1Y25Kr1rNXes3EhOGK/mvt5defIaptYP1MmyGMuc8kdBWiCSWzPNOTpMFa5upGyZCR8V3C7q2WVjnr81pYLKytY83cttEw6hn5oe5urPBFu0Dgezdab2b4ifol1iWQuW4j4+1Sr5b3DfQv71KNv8O/j+nu4fFdrJxkGqyhU5NcFwnFZUbU1Qb52RgmgrjDGh57tU70BLqkYJ9XNc3YFH8DmiAOcirIoQGHelsd/wCZ9KlvxTOzlJG5xtHsaUNMuCbW5/arlxxjipM0bAMtVJICeaIFstY4znoKzPiLVfKRwzcAcCnl9MI7c5PNeYeKr4vMUB70yX0co2Z7Vb55pWOeppMBI8wGDgnk0VdAsetMdGgDkbhWlfxRmmnOVHMtglpdW5meX9Oy72MR5I+KBtbm5lckbsKx2buuO35rTX1r6EEqN5anIK9q+2trpsaeaJtxHO3HSipRaJSxZIy09BWh68Swtb1cSjjJ706u4beeMvtHIrBaneRzagHjypHcVqLK7aS0jdu61nyRraNuF26Yr1O0WEF05A5rFX8vm3THsDgVqvFOo/p7Yoh/iScD4rFlskk81fBF1bM3myV+iL92F2r1PWjLd9tiQQPSfqpcnJFFzNts1QcbjVZL6MsP0N0kb54mHdxW9lvSUSCLhE6nPU1ifDcbSuuzG4NxmtzaacIbfM/HfOay5mrN3j/0F9z5jx7Y+R/ehJdMuJ19I2jvR82o2ySskeFjT6pNufwPeqL7UtQSKKTToTFFKdvnSDc5+3tQh7Pg2Rxiti5tLlt+TDI5+1dw3Zt3AeGSP5xQMtxf3N8ElnnESp6nZ8ZPv1rQRae36GGTzJDIygkHmnnClsTFmUnSQVp+oliBvB+9aSzIlA6UksdKk2bplUr/ACvt2mmtmpiAUmsktM0rYdeWhaLI6VjNftmAO0cVulffGUz2rN6tH6mDDNMruxlGzBpatIxByFHLY64p9o1jHcxskshtoccAcMxqqNDDdbl4z704ieWYA8Aj2FWcyHx1ZlrvQrx4Xt0iZsN/qYzuH3quHQJEZTPhABjGec1r5JJtuJMEChWIOcJk/vTvM64Sj4sbtszEmkbWwCx+wqVpVsriQbgCBUpPkf6U+CP4eqy5Cl2rPX+rRLIY0JZ/Zad6zL5VhIR1xWS0cG3snvJU3FmLHjnFRseK1ZYLa+vjwpRTTSx8PomGlG4/NEeHtd0/VUK2zgSL1Rhg/tT6NVNOo/oJSktMBFikSDaoH4qidSOAMU5mHpoJwjj5FdJBhO+gWSFGc1UkgXcTkYox7dyP4a5FKr1zGD/ahVDrYs8QagyQthvtXm15OZpmcnnNafxLO2O+KyiruOO9UhvZ0uHEcXmN0prYWxhbHOKrsIORkU+t7cMgJGDRlICgulsLAJiRQy/alWp2NsxLwnY/xT2GMgYPTuak1lFIDvA+OKl7UwtfphGtH83BOR705t22WuG4Io64s4oc8DNINXuzb20jA84wo+ae3PRySxpyM7rt1+pvmwcqnpH370tr6xJPJ5qYrclSo8ecnKTkyyI0ZbQS6gzxQKWdU3Kg9gOaGWIi0aYjguEB+etO/A8nl+J7HA+skH/6muYLDfAkfm3R7gN/wK9ButPN0oRpGVe4XvWb0C0S08T6rEibEWYlR7bgD/zW5hT05JxWDPuZ6fjf0Rn20GEABExiim04SQGF0LR91I4p5sVlytcFCTgc1NOSKyjYlTSbeAE/poVI6FhuNfTCxbjn24pv+kZ2wcCr4rWOHkjLHuaZyb6Kopf1QBDaMBulYk+x6CvjLgkgcUbctkYHFCOMDNTfSsVSLbc5pXrOBnjmj4ck4HFA6xG+CCKoh/szEyFjkdQaO0uX17XNDMNpIxzQbX620w3cc9aZq9Eno13lo/QDNV+WqnoB+KHsb1JkBDAnFG5VulTqgqj4GAHA4+9SoYweQOKlGkDRpteBktTGvVuK+2tiqWSxbeAmMUZNCJG57VfEmD0pVtk7pHncWm/o/E9gY1ZEkmMbsvGAQTXoGZLVgkgOw/Q3uKQ+JrBpYX8l2SQHKuvBU9iK0Vp5eqWUESTKzRoN5ByQcVZumNkfJPhYZ8pz0oCWZd+VYZoe6aW1donJKg4BpVPcEuctx7iuehVCtmlhuTEu4dCKQ6nIGdmzjPNci7mjhwx47GkOq6vEuVBO7vXVYY/4I/EMnmyFVPpFIrGJpJyafGezuMifcpPQjmh7aONZ/wCCp256nvTRdIo0qCrS3IIOKZxrtXOBVlrAGXpzV0sYC+2KlJ2civdkcCuLi5/h8HBx3rhyVXOTz2pdPNk5BNBIdRBruZnYjNY7xFcCW5ECHhOW+9aHVrwWlu0mfWeEHuay9taS3k2BlmY5JrTijX8mZvLlaWOPWBJEWPAzRK2DsM47ZrWWPh3YgJGTTRdDXZhvbsKo8q+jPHxNbZgpILhoFh3ZRDuUbehojRpf0GtWNxN/Cjicbm7Ae9a2bRMAjBGOnFLL3R2XsQMdCtcsiOl4utGytxFLq4vbd0kW4iGWQ5BI7/sf6Vo4fpAPavMfB6vY67FEZGEMoYbM8Z6gj9q9Oj4A7Vmzf2s0ePFxhTL8BRg19Tk9OK4Hsavjwq/FTRdnwBiK+EA8lunvX2SdUXIOD8Umvr9mfah5PFF0kBbYXd3MEbYyC57ULvMnwKqS12gO5yzdSavjjwDSUMdQZ3DFVarkISetWwth6+axG7QhtpxjrTLgX0zTIHbAHNJ9Vsw7kEcU4hdY5WD8YNAavcR7soapF7Fkk1sXabNJASob6TjFaW0v96AHqKxdnc5vivY9a09uiNjDAGjNEoNNDpJht5P7VKWF5E9ODUqeh6PVxGBXQwGrs9OKpD5Y+1dFGfoNqEQL8jKsOaztlPPoOsyyW8YeK4wJF6fY1qZdsiFT17VntUiZn54I/mqnTRiqUfSXDV3lvbS2pMigu4yfisVd2dzCztFGzx5644qHVL2PahkygODu9qdTeI9NFgS8yIir0ajRGsmLXTKTXLsCp4b2rO6jEzyFsGq9T8SW013JJBDK+4nB2kYFJbvVtVu3X9MotYV9/UzfeuULK+3+DKKFielNNPiXzArjBPFJLNNZnxi52qD12Dn+laWyWd3VJEDPjGVHJNLN19jWO7a2KDOO1U3SYyM0yUNDCok67eaV3UwJ4qYI9F1wxGaUXciQxvNK21FGTTDUrqK1iaSZgF/qay0outauFG0rCD6U/wCTVIKyrdLXRa6z6ve7gpC9EX2FbbQfD628asVyT1JFF6BoKW4VnUbq1MVuEUACncr0uEFGnb6ARWaKB6cVctuCcYzRTRkjHb4rpF2daUagKS2XH05+9LLuCNBgrkA0+lK4/FKLtuoIFcwJGauoI7e6huY1C+XIGJHsDzW2gkDIDnII4rK3UW8MMdfemmiXW61VCfVH6Dn46Ukt7GWh8GA71wz4XINU+bwCKqmk4PHNIGwfULwRxn1c0v0qOW6ladhiMdCe9V3Cm7uhETwOW56CnEZEMQRRtUDiu6K5Vo6kk2p8LQkms2qPsdip75FXYLt/uFUTWEc/qkjHPxTUd7oOtbiBsSqQQOap1fVlMRAPpA6UrubB4IyYHKj2pFeR3TZVgSKKR3tYq1TV2EzlDwT2pO17cTZUDrThtGlmcnaT+KOs9BEbZcAferpxijPOOSchFpltIH3sDmtDav5bgMM4q6WG2hX61HHvQE13AnIYE0G/YKh8aG736A4z/SpSQXitygLD3xmpSegvsz3snih3zu4qxWDKCDkEZBqNjOR2pEMgeQ478igbpFnGHHTvRd1IMFh1IpdNMOjkCmKJMXXdns+n1A9qR6hbDYRt/GK0rzgHgjFA3kqkHpTdGWSSMVNa5fCx/wBKtt7EKQZFBPt2pvNhm9I/apDDvO0ce5pHKinyNl+m6e1y4jiHPduyitEkNrpEXZpT1Pc0vhuRbQ+VBwT1ag725jiVprmUKo5LMelT6J17LLu8kuZePStKL69ETCKFTLO30qtZ7XfGQIaDSlLMePNI4/A71q/Dejm0sFur6TM8o3O7dap8bW2dDJCTqP0K7fQLm8mE1/62zwvZftWi0/RY4DlYxux3q2PWNLhmNubpEmH8hZcj8ZptDh1DhtyHpTNMdSj+g0ETRqW7dquEjeSTjnNGSRgx56cVSmxU2kgn2FCgNpsFjlGcMefau2PWvlxFEfUTg9qHkMsfAII9jXBf+HyZiBxSq4b1Gj7ibKcjaR2pNPMN3BrmBM5m5HTNDW84tL1SzeiTCtn37H/z3rsSjOCaXamcK2eld3R1GzgO4HnrXNyCI2+BSPw3qv6yzViQZI22SA+47/kc1oyVlTtg1OSrRNSE+mxoqGeQ53knJ9qZLNEwySAD3riezUw+VtyD2+KA1DRRfW4jjnkhbt5ZxXJi1sON/ZxNw2T8VF1OE8FK86vtJ1LTb5ZEnmmhDDzBkkhe5x3re6docd1ppkhuSZR6kYHIYfbsao4pK7GU4p1JUGfr4JFCPGQvvQ11NY7S2wmrx4cmkaHyrlgH+rI6UNqfhS5hikdbtm2gnGOtcd8mK+iefUkU4giC/JpPe6g3JaQk+wrYweD7cwLJNK7FlDdcUkudKtLfz4okLyKc89P3o8D88eRMbezysN2CFbpmgrCyuNQuB6mCE4rQajAL6WMhTFCgIZe5o3S4kjlVY0AVfaq+9Ik8Mpv2nwaWGlW9tapEsatgck+9Sj0b08Dj71KzdH0a3QrwyWwglYGROh9xR80u0fFLbmDySHiypHINdrdidCp4fuK5MVPZ8nc8nPFL7hjgn80ekZYnJ4+aouotqkA5+1NRVSQiubpkOB1JqnLOMseP70RLbsWyQSai2rt1GAO5rqYJOIHsLHao/aiooPLTk496Gv8AV9P0uNgX82QfyxjcT8ewrIaj4t1GW5QQKkCZ4T6j9yf+KMYWTlkUFY/17xDBpMRCKZp+yL0B+TWA1LVLzVpPMu5SV/ljX6V/FX6tdTX82+c+onJA4BPvTBzYS6BDbraGO9QHfNyRJ+O1aIRUVZlyTnkdfQH4T07/ADPxHY25GU3+Y/2Xn++K9vksTKyOqqRGfSh6GsD/AIVaYEvbq/kHEcSxofljk/0Ar0iS45wgNJkl/I0eNiuH/Tzi68H3xtLz9RZxvez3JkjujcnCKWyRt6HI456dq0nhu2vbDSo4NRcF0JwA2cLnjn7U+MbyNluB7D/mvl/bIltuVhk/PNCWRyVFMfjxxysUXt44U+WTx2pNc+IW0/T5rzYXkDBRxnb819nuJIbvy5gQh/mNGWdq9vceao3RyfUMcEUkWrLTg2qXRHpura9ctbXU8DtZXNx+nEvYPzxjr0B5xjitjsaJws+Oeh96Js9K04ss0MCRyKdwK8YPvjpnmuNSty5ySTjoc9KrJxa4Y4/NGW3oUaiHjyeoNZqeRvNIHTNayRvNiMM5G4dG96zF9DtnI9qlRpUikjIzk5oG+cyRlSeRRpOFPOKXXBG84P3orp0noX6dqJ0bVA8hPkSemUew7H8f2r0ezuF2qVOVYZBFeTawNz5U058Fa40KCzuyfKBxE5PT4/7U88ftH2RiWWp+p6hgOCwPSh0iAlR2OcHgVRBPwOQQaLRxgKF68/aszRosp1eyWZPNjHrHUDvSW3lmtJA8DMpXPpzx+RWmU+ggml13Yh2Lw4Ddx70UXhNV6y4fdP1soqNOJd4OWZeh/FE3ettcI4UEKRgHbyaUqHhYB4zjPtRb3UPl8Jtb7Uy3oMsOLqR9n1KdreFI1cBVxyeDWcvZJHlYucZ6gcCns+o5t9pQbgMZxSC5DTMSSFB7CmrZTEscN0LbhySUTqO9F6euxRk8mqmCowjQZOeTREERRd7E+1c+EMmRzYd+o2cA1KWyMdx5P4qUKI2ev30IIPFJ3tR5mQMH4rRzqGBzQXkZfpxmpATBorMsgyTzXL6bkfW37U1jAXFfXUY+Ka2GzOy2ix9Bk/NKdSgd0xknPbtWquIg2aWXEIGcig22MjAX2lpErTS44/pSXRNCGtagRLOkEbKzqxPcDpn960viecSyC2RiEDAOQv8ANxtA/v8Av7V3Z2qI5wwwijLdOTyT/aqwl6olk/mYK9tfJvZ4fMDCFtoYc/gfNH21uWiyeee9ab/0bfXdmNRt5EElwxGWOAR39yM5POO/vWk0zwnBYxRtc/8AuH3EucekZ9h8fNXpyIxnGO2EeDdOFtosQxgy/wAQ4HuOP6Yp/JGsa5xzXVuAiADjAquZmOc1Bq2ejB+sUhZqi3k8ISyuP08gO7cVyD8GqdVg1GS3UW0kIlxzIRx88UezAHLEfk1xJMvl4OM/ehRVSlSpGWu0vH0Yf5okRu9xVfKH1DscVodAjYaVDFcqC4XnPWqQw35IBP2ou1lG/BNFIWUr0WyW7RZeNiKDnvWAIlHPuKbzEGH8VndRIGSa4V72B30mRuXiklzMNxLc0bcSt5Z5rPXs5Ukk0UiX2U3t4Vkwp4zQk9yqx7mPLdB7038G+H28S60fNB/RW2GlIH1nsg+/U/H3r1h9Dsgixi2hKgYC7AcD4FXjitGbJ5Ci6PzletKmBMjLnkZFdxoEt1T4r3S/8G6JfAC5sIjkgA/Tg/jmlNx/h5ojDcLeZMHbtWd+D+9U9WYpSTdowPh7xQ1iy2+oMXt+iyHkp9/j5rf2k8cqo8bKVYZVu1ZvWv8ADjYjyaXM4bGVjlYMp/OM/wB6zOl6pf8Ahu7NpfRSCHPqjb+T5X3HxUcmK9otjzNaZ6wjdznHt718fDAHkH4pdpt/FewJJCyujgEEHpTBM7RjrWVqjXF2CTGYfTtb7igrhpyMkAfFPDGsi5wM1U9ujcbQcd6ZDPXDNyJLIcBScdara2Yr0wcdq0ckKZ2quAe4qi5gEXQZGO9MBOxBHaBHLEeqvt5FiJQAeOfvRyKPNJbpmgddnEcTAEA9qRW2NJ0hBd3DicgHAHYVKTXN4TM2GqVqWPRjeVWfpQMHFfAo61l9O1+SDEOowykjH8dUwpHvitHBPHOoeNlYMMgg1louE7RjjFcEfNQPjgmqrieOFC8joijqWOBXB4VzYAJrO67emBBBDsNxKDtDNgKAOpq6/wBVe4aSDTgd/QzFcgfYd/zxVGi6NcahrRim3eTtElwzYJ+Ocf8An4oxi2wOVIE0fwodTtJNqSiXIO4tld2OWJPc/ninVj4HNrblbm4ExfPmqqbQfgc9K3djHDBEsECBI0GABX273bCIsBiOprXHDFdMcszvXDNxWUEMCpDEqx4xtAz9+vzS67doJGVs7V9z0Hv9qfPG6H+LtVnGeOmay+t3TGdVSADaCN7fzCqPSBj29h8ZDKCPahr6OWWJzE5R8cYpda6h5QVH6dj/AMU2hlWRcg8GsjVM9aL0mZ97a4ZiGuCp/wCoZoG8tryI70nV/jb/APta6SGBx6kBNDyWVs3UEH70DQvIdcMjHc6mjY/TiQY/3YpvprXUpBkt2T8g0zFjAhzjP3q+EqpOMADtXE5T9/o+3bhIRng45rOXbGRyB0ptqUu/gHGKXhVRcnlveggNUhPcrhTkfasxqME0s0cECGSeZwkaDqzE4AraTW09ywS1t5ZXPaNckfPxTrQfDdhpl9Dqmszp+siH8KHeNsWRgnjq3XmrQg3sy5cqiq+xz4S0CPw/ocFqm0z/AFzOo+uQ/UT/AGHwKasMkoeC4yNvb4qpdXsJXEcdwhHTaDjNWFmKjGNytnANa1VaPKld3IpWMbWVhzweOprgoruXbA7+5NWsyuQIz9R+kdQfmuJ3S3hZpG2JGmXx7D5o0AzHjzWDpGmiO2IN9cemMHnYO7YrxvVLHUXh86cGTbljn6iK9i0qyTxDfT6nfplB6YVboqis34ztkhvFgjBWPG7jripy/Skfw888N6/No10GyXtWPrT2+R/2r1S2v47mKO5hYPDIMgqeteM38S299NFEpWMH0gnOBTjwv4hbSXMFwWazc5/+M+4+Peo5MfttFceRxdPh62smV4HXmu1bAzjoKR2moxy7XVlZW6EHimDy+Ymd4x96z8NalaOzKWlwqAj3r5d4EPrbJ7iqE5534ANCX06xKQWIOexrrGRxNIBDuOFUGsb4h1BZCdp4FMdX1NVt/LDA8Z5rITM1w+Tnb2qmOP2yOaf0gVgzsW55+alFi3yKlW9jP6s9t0eRrm5uoynmWYkIiYjtX3U9KFrcJLYS3MMkrFmZTlVx7jPSn9vbRQZ8tQo60Vfy20els0iHEY3OVycjpiskVZsyOnaQg/yu/eJtuq3ILgclgQP6UDd6N5V0jXM8ksZwx3McbunX+v5pp4f/AFBtR+oJ5JKg9h2FFa9NELNYkhDzMpVQOrE8UE7QZL1klVlljaI22OCMZb2FaqG1jtYSI0Ckgbsd6V+GrBtPsYlujuuSvrPt8U8k+iteKHqrZjz5PaVLiBrd9rMAMkCrCGILMeapgIWV17nBFXykbOO9WIAUsbOpZucDOKz3iSwNxAjp6fKUk4rUMPTjtQ88IlRhjIPFM1oEXTs890i3F2jqyr5eSDuPt7UVJDc6UAZcvbMcLIDnafmrbK0Nrq93CCFG/em4cYphK4kt5LSMiR3OAoOdozU3jUkXj5M4y/wFhuUYbs5rqWQHAQZbtV19osK73sJTGwAJVj6aEtLSZSWlYZBxweKyyg49PThnhNaK7kyRnqv5oU3Uq+nYD8g0xuY41Us3q45oVfKaPIU/tQSO9mCOssrcgD81DbMeHbgdhXF6jIjNAG3Y4xVOlXklxFi5XZKp5U0aC5NoZQxyRoVjZkVvqAPWqpYAASaIVy3FD3E+Nwz0WuslVAslqrqCOhqiLUr7S5iEkLx/7WOf2phZOs1rCAcsxxVWp2uX4HSipNPQHBS0xrpWvRTOZQxLNjzVxgg+9ca/PNqk8GjWbANLiS4YdFTtmsnLbyQv5sRKsPam3hPVba1kuWnyLqVskt3HYCtMMqkqZhy4HDa4bGO0h0/T1tYeOME+9YLxhLFJfeXCvmzBQu1ew+TWomvZr4mO0/1GGAeyj3pjpnh/T7S3BliWWc8tI3JJp2rIp0eJ3vge/uopb2OdWnb1eURgY9gaxsiPFI0UiskinDKwwQa/T+oR29tblpWghjPA8xgua8h/xG8PMx/zO1iBz9RU5yKVqg9MZpeoz2jbI5CE/wBvUVpYNYutnUOCPesSrEEEfimthfGHphlPVD/xUpwvZXHOtM0T6xfAARRsPkmgrjUr6TJJAJGOtWR3ttOOyt7HrUkljA9IGT7VLn0aO/YqeCaVi0mWJ96thsznkHFM4IC53OAo/wCo1fLNZWy/xp4x92HP4rnN8Csa6wFLfC8LUr6+uaejFVLsB3CHFSlqX4N7Y/091Q55/rXciLIm11DD2IzUqVIckSKi+kAAe1E2MKS3QZgCEG7kVKlUxpe6EyuoNhpnIlHtmmaMHjBFSpW484GdcSbu4NWyghV5yDyKlSuAypzgfc18j+kfmpUogEuoQpBqKyMoKyoVPwc19uHtbbd5cYVyB9IxzUqUsnSspBJumAPI8rMzcBj0FfCDxg4qVKxtt9PSilHSIUUgjHaqwYgMhf6VKlchmVTGPGQB+1YXxPqT2GoLJD0JwwqVKYfEk2PLC8M1uk3PIzil+qagEaTZnpUqVx1L2CfCc7SkA8lF4H3rQXcQI5walSlfRmqYpngB64pNeWg5K8HOQalSiLJBfh7XzYS/proZDH0yDk5+a2d3rdtp2nNfXJZlUelQOpqVK04pNx2ed5EFGWjxnxJ4iuvEWqtcXEh8lTiKPso+1afwhI7W7W74lhkHMcnIqVKdbZGXBD4/8GJp8L6zpoCW+f48BP0E91rAnI6VKlBgOlkcfzH81aLqcDiRh9uKlSg0jrZw0ssn1ySN8MxIrkLjoKlSicfdtSpUoH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3016" name="Picture 8" descr="http://2.bp.blogspot.com/-NU7cLzySCV4/UGydxrVd0UI/AAAAAAAAB6M/qbga8imxarM/s1600/150373_479816385386601_431865521_n.jpg"/>
          <p:cNvPicPr>
            <a:picLocks noChangeAspect="1" noChangeArrowheads="1"/>
          </p:cNvPicPr>
          <p:nvPr/>
        </p:nvPicPr>
        <p:blipFill>
          <a:blip r:embed="rId2" cstate="print"/>
          <a:srcRect/>
          <a:stretch>
            <a:fillRect/>
          </a:stretch>
        </p:blipFill>
        <p:spPr bwMode="auto">
          <a:xfrm>
            <a:off x="685800" y="1143000"/>
            <a:ext cx="7772400" cy="5157312"/>
          </a:xfrm>
          <a:prstGeom prst="rect">
            <a:avLst/>
          </a:prstGeom>
          <a:noFill/>
        </p:spPr>
      </p:pic>
      <p:sp>
        <p:nvSpPr>
          <p:cNvPr id="8" name="Title 7"/>
          <p:cNvSpPr>
            <a:spLocks noGrp="1"/>
          </p:cNvSpPr>
          <p:nvPr>
            <p:ph type="title"/>
          </p:nvPr>
        </p:nvSpPr>
        <p:spPr>
          <a:xfrm>
            <a:off x="533400" y="-228600"/>
            <a:ext cx="8229600" cy="1143000"/>
          </a:xfrm>
        </p:spPr>
        <p:txBody>
          <a:bodyPr>
            <a:normAutofit fontScale="90000"/>
          </a:bodyPr>
          <a:lstStyle/>
          <a:p>
            <a:pPr algn="ctr"/>
            <a:r>
              <a:rPr lang="en-US" b="1" dirty="0" smtClean="0"/>
              <a:t>Sometimes we have trouble trusting…</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forum.smartcanucks.ca/attachments/entertainment-society/72642d1321319559-awkward-family-photos-awkward_family_photos_640_36.jpg"/>
          <p:cNvPicPr>
            <a:picLocks noChangeAspect="1" noChangeArrowheads="1"/>
          </p:cNvPicPr>
          <p:nvPr/>
        </p:nvPicPr>
        <p:blipFill>
          <a:blip r:embed="rId2" cstate="print"/>
          <a:srcRect/>
          <a:stretch>
            <a:fillRect/>
          </a:stretch>
        </p:blipFill>
        <p:spPr bwMode="auto">
          <a:xfrm>
            <a:off x="2057400" y="1295400"/>
            <a:ext cx="4953000" cy="5121050"/>
          </a:xfrm>
          <a:prstGeom prst="rect">
            <a:avLst/>
          </a:prstGeom>
          <a:noFill/>
        </p:spPr>
      </p:pic>
      <p:sp>
        <p:nvSpPr>
          <p:cNvPr id="3" name="Title 2"/>
          <p:cNvSpPr>
            <a:spLocks noGrp="1"/>
          </p:cNvSpPr>
          <p:nvPr>
            <p:ph type="title"/>
          </p:nvPr>
        </p:nvSpPr>
        <p:spPr/>
        <p:txBody>
          <a:bodyPr>
            <a:normAutofit fontScale="90000"/>
          </a:bodyPr>
          <a:lstStyle/>
          <a:p>
            <a:pPr algn="ctr"/>
            <a:r>
              <a:rPr lang="en-US" b="1" dirty="0" smtClean="0"/>
              <a:t>Some parents might be less worthy of our trust than others…</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457200" y="381000"/>
            <a:ext cx="8229600" cy="1219200"/>
          </a:xfrm>
        </p:spPr>
        <p:txBody>
          <a:bodyPr>
            <a:normAutofit fontScale="90000"/>
          </a:bodyPr>
          <a:lstStyle/>
          <a:p>
            <a:pPr algn="ctr"/>
            <a:r>
              <a:rPr lang="en-US" b="1" dirty="0" smtClean="0"/>
              <a:t>We don’t always understand what’s going on, even though we are loved.</a:t>
            </a:r>
            <a:endParaRPr lang="en-US" b="1" dirty="0"/>
          </a:p>
        </p:txBody>
      </p:sp>
      <p:pic>
        <p:nvPicPr>
          <p:cNvPr id="41986" name="Picture 2" descr="http://t1.gstatic.com/images?q=tbn:ANd9GcTjQqSYBjSasZ7O309Rkk1Kxvvac37QpFnmUljaqA95bLvOXm0v"/>
          <p:cNvPicPr>
            <a:picLocks noChangeAspect="1" noChangeArrowheads="1"/>
          </p:cNvPicPr>
          <p:nvPr/>
        </p:nvPicPr>
        <p:blipFill>
          <a:blip r:embed="rId2" cstate="print"/>
          <a:srcRect/>
          <a:stretch>
            <a:fillRect/>
          </a:stretch>
        </p:blipFill>
        <p:spPr bwMode="auto">
          <a:xfrm>
            <a:off x="2133600" y="1676400"/>
            <a:ext cx="4917669" cy="4724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Tx/>
              <a:buFont typeface="Wingdings" pitchFamily="2" charset="2"/>
              <a:buChar char="Ø"/>
            </a:pPr>
            <a:r>
              <a:rPr lang="en-US" dirty="0" smtClean="0"/>
              <a:t>He is the God who made the “wondrously complex world order.”</a:t>
            </a:r>
          </a:p>
          <a:p>
            <a:pPr>
              <a:buClrTx/>
              <a:buNone/>
            </a:pPr>
            <a:endParaRPr lang="en-US" dirty="0" smtClean="0"/>
          </a:p>
          <a:p>
            <a:pPr>
              <a:buClrTx/>
              <a:buFont typeface="Wingdings" pitchFamily="2" charset="2"/>
              <a:buChar char="Ø"/>
            </a:pPr>
            <a:r>
              <a:rPr lang="en-US" dirty="0" smtClean="0"/>
              <a:t>Who accomplished the great redemption from Egypt.</a:t>
            </a:r>
          </a:p>
          <a:p>
            <a:pPr>
              <a:buClrTx/>
              <a:buNone/>
            </a:pPr>
            <a:endParaRPr lang="en-US" dirty="0" smtClean="0"/>
          </a:p>
          <a:p>
            <a:pPr>
              <a:buClrTx/>
              <a:buFont typeface="Wingdings" pitchFamily="2" charset="2"/>
              <a:buChar char="Ø"/>
            </a:pPr>
            <a:r>
              <a:rPr lang="en-US" dirty="0" smtClean="0"/>
              <a:t>Who later accomplished an even greater redemption from sin and Satan through Christ.</a:t>
            </a:r>
          </a:p>
          <a:p>
            <a:pPr>
              <a:buClrTx/>
              <a:buNone/>
            </a:pPr>
            <a:endParaRPr lang="en-US" dirty="0" smtClean="0"/>
          </a:p>
          <a:p>
            <a:pPr>
              <a:buClrTx/>
              <a:buFont typeface="Wingdings" pitchFamily="2" charset="2"/>
              <a:buChar char="Ø"/>
            </a:pPr>
            <a:r>
              <a:rPr lang="en-US" dirty="0" smtClean="0"/>
              <a:t>So we know that all he does is well, even if for the moment he hides his hand.</a:t>
            </a:r>
            <a:endParaRPr lang="en-US" dirty="0"/>
          </a:p>
        </p:txBody>
      </p:sp>
      <p:sp>
        <p:nvSpPr>
          <p:cNvPr id="2" name="Title 1"/>
          <p:cNvSpPr>
            <a:spLocks noGrp="1"/>
          </p:cNvSpPr>
          <p:nvPr>
            <p:ph type="title"/>
          </p:nvPr>
        </p:nvSpPr>
        <p:spPr/>
        <p:txBody>
          <a:bodyPr/>
          <a:lstStyle/>
          <a:p>
            <a:pPr algn="ctr"/>
            <a:r>
              <a:rPr lang="en-US" b="1" dirty="0" smtClean="0"/>
              <a:t>Why can we trust this God?</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229600" cy="4572000"/>
          </a:xfrm>
        </p:spPr>
        <p:txBody>
          <a:bodyPr>
            <a:normAutofit/>
          </a:bodyPr>
          <a:lstStyle/>
          <a:p>
            <a:pPr>
              <a:buClrTx/>
              <a:buFont typeface="Wingdings" pitchFamily="2" charset="2"/>
              <a:buChar char="v"/>
            </a:pPr>
            <a:r>
              <a:rPr lang="en-US" sz="3200" dirty="0" smtClean="0"/>
              <a:t> </a:t>
            </a:r>
            <a:r>
              <a:rPr lang="en-US" sz="3200" baseline="30000" dirty="0" smtClean="0"/>
              <a:t>6</a:t>
            </a:r>
            <a:r>
              <a:rPr lang="en-US" sz="3200" dirty="0" smtClean="0"/>
              <a:t> Set me as a seal upon your heart, as a seal upon your arm, for love is strong as death, jealousy is fierce as the grave. Its flashes are flashes of fire, the very flame of the LORD. </a:t>
            </a:r>
            <a:r>
              <a:rPr lang="en-US" sz="3200" baseline="30000" dirty="0" smtClean="0"/>
              <a:t>7</a:t>
            </a:r>
            <a:r>
              <a:rPr lang="en-US" sz="3200" dirty="0" smtClean="0"/>
              <a:t> Many waters cannot quench love, neither can floods drown it. If a man offered for love all the wealth of his house, he would be utterly despised. (Song of Songs 8:6-7 ESV)</a:t>
            </a:r>
            <a:endParaRPr lang="en-US" sz="3200" dirty="0"/>
          </a:p>
        </p:txBody>
      </p:sp>
      <p:sp>
        <p:nvSpPr>
          <p:cNvPr id="2" name="Title 1"/>
          <p:cNvSpPr>
            <a:spLocks noGrp="1"/>
          </p:cNvSpPr>
          <p:nvPr>
            <p:ph type="title"/>
          </p:nvPr>
        </p:nvSpPr>
        <p:spPr/>
        <p:txBody>
          <a:bodyPr/>
          <a:lstStyle/>
          <a:p>
            <a:pPr algn="ctr"/>
            <a:r>
              <a:rPr lang="en-US" b="1" dirty="0" smtClean="0"/>
              <a:t>Song of Songs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381000"/>
            <a:ext cx="7772400" cy="1470025"/>
          </a:xfrm>
        </p:spPr>
        <p:txBody>
          <a:bodyPr>
            <a:normAutofit/>
          </a:bodyPr>
          <a:lstStyle/>
          <a:p>
            <a:r>
              <a:rPr lang="pt-BR" sz="2800" dirty="0" smtClean="0"/>
              <a:t>Ecclesiastes</a:t>
            </a:r>
            <a:br>
              <a:rPr lang="pt-BR" sz="2800" dirty="0" smtClean="0"/>
            </a:br>
            <a:r>
              <a:rPr lang="pt-BR" sz="2800" dirty="0" smtClean="0"/>
              <a:t>engraving. Author: Gustave Dor (1832-1883)</a:t>
            </a:r>
            <a:endParaRPr lang="en-US" sz="28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1066800"/>
            <a:ext cx="4108217"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0571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4572000"/>
          </a:xfrm>
        </p:spPr>
        <p:txBody>
          <a:bodyPr/>
          <a:lstStyle/>
          <a:p>
            <a:r>
              <a:rPr lang="en-US" dirty="0" smtClean="0"/>
              <a:t>“The Song of Solomon has in fact been subject to a broader range of interpretation probably than any other book in the Bible.”</a:t>
            </a:r>
          </a:p>
          <a:p>
            <a:endParaRPr lang="en-US" dirty="0" smtClean="0"/>
          </a:p>
          <a:p>
            <a:pPr algn="r">
              <a:buNone/>
            </a:pPr>
            <a:r>
              <a:rPr lang="en-US" dirty="0" smtClean="0"/>
              <a:t>ESV Study Bible, 1211</a:t>
            </a:r>
            <a:endParaRPr lang="en-US" dirty="0"/>
          </a:p>
        </p:txBody>
      </p:sp>
      <p:sp>
        <p:nvSpPr>
          <p:cNvPr id="3" name="Title 2"/>
          <p:cNvSpPr>
            <a:spLocks noGrp="1"/>
          </p:cNvSpPr>
          <p:nvPr>
            <p:ph type="title"/>
          </p:nvPr>
        </p:nvSpPr>
        <p:spPr/>
        <p:txBody>
          <a:bodyPr/>
          <a:lstStyle/>
          <a:p>
            <a:pPr algn="ctr"/>
            <a:r>
              <a:rPr lang="en-US" b="1" dirty="0" smtClean="0"/>
              <a:t>Interpretation of Song of Songs</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pPr>
            <a:r>
              <a:rPr lang="en-US" dirty="0" smtClean="0"/>
              <a:t>Coherence: </a:t>
            </a:r>
          </a:p>
          <a:p>
            <a:pPr>
              <a:buClrTx/>
              <a:buNone/>
            </a:pPr>
            <a:endParaRPr lang="en-US" dirty="0" smtClean="0"/>
          </a:p>
          <a:p>
            <a:pPr lvl="1">
              <a:buClrTx/>
            </a:pPr>
            <a:r>
              <a:rPr lang="en-US" dirty="0" smtClean="0"/>
              <a:t>one follows a single love story from initial longing right through to the marital enjoyment</a:t>
            </a:r>
          </a:p>
          <a:p>
            <a:pPr lvl="1">
              <a:buClrTx/>
              <a:buNone/>
            </a:pPr>
            <a:endParaRPr lang="en-US" dirty="0" smtClean="0"/>
          </a:p>
          <a:p>
            <a:pPr lvl="1">
              <a:buClrTx/>
            </a:pPr>
            <a:r>
              <a:rPr lang="en-US" dirty="0" smtClean="0"/>
              <a:t>The characters have consistent patterns in how they speak to and about one another.</a:t>
            </a:r>
            <a:endParaRPr lang="en-US" dirty="0"/>
          </a:p>
        </p:txBody>
      </p:sp>
      <p:sp>
        <p:nvSpPr>
          <p:cNvPr id="3" name="Title 2"/>
          <p:cNvSpPr>
            <a:spLocks noGrp="1"/>
          </p:cNvSpPr>
          <p:nvPr>
            <p:ph type="title"/>
          </p:nvPr>
        </p:nvSpPr>
        <p:spPr/>
        <p:txBody>
          <a:bodyPr/>
          <a:lstStyle/>
          <a:p>
            <a:pPr algn="ctr"/>
            <a:r>
              <a:rPr lang="en-US" b="1" dirty="0" smtClean="0"/>
              <a:t>Dream Interpretation</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pPr>
            <a:endParaRPr lang="en-US" sz="3200" dirty="0" smtClean="0"/>
          </a:p>
          <a:p>
            <a:pPr>
              <a:buClrTx/>
            </a:pPr>
            <a:r>
              <a:rPr lang="en-US" sz="3200" dirty="0" smtClean="0"/>
              <a:t>Characters:</a:t>
            </a:r>
          </a:p>
          <a:p>
            <a:pPr lvl="1">
              <a:buClrTx/>
              <a:buNone/>
            </a:pPr>
            <a:endParaRPr lang="en-US" sz="3200" dirty="0" smtClean="0"/>
          </a:p>
          <a:p>
            <a:pPr lvl="2">
              <a:buClrTx/>
            </a:pPr>
            <a:r>
              <a:rPr lang="en-US" sz="3200" dirty="0" smtClean="0"/>
              <a:t>Young woman</a:t>
            </a:r>
          </a:p>
          <a:p>
            <a:pPr lvl="2">
              <a:buClrTx/>
            </a:pPr>
            <a:r>
              <a:rPr lang="en-US" sz="3200" dirty="0" smtClean="0"/>
              <a:t>The shepherd whom she loves</a:t>
            </a:r>
          </a:p>
          <a:p>
            <a:pPr lvl="2">
              <a:buClrTx/>
            </a:pPr>
            <a:r>
              <a:rPr lang="en-US" sz="3200" dirty="0" smtClean="0"/>
              <a:t>King Solomon</a:t>
            </a:r>
          </a:p>
          <a:p>
            <a:pPr lvl="2">
              <a:buClrTx/>
            </a:pPr>
            <a:r>
              <a:rPr lang="en-US" sz="3200" dirty="0" smtClean="0"/>
              <a:t>Chorus-like group</a:t>
            </a:r>
          </a:p>
          <a:p>
            <a:pPr lvl="1"/>
            <a:endParaRPr lang="en-US" dirty="0" smtClean="0"/>
          </a:p>
        </p:txBody>
      </p:sp>
      <p:sp>
        <p:nvSpPr>
          <p:cNvPr id="3" name="Title 2"/>
          <p:cNvSpPr>
            <a:spLocks noGrp="1"/>
          </p:cNvSpPr>
          <p:nvPr>
            <p:ph type="title"/>
          </p:nvPr>
        </p:nvSpPr>
        <p:spPr/>
        <p:txBody>
          <a:bodyPr/>
          <a:lstStyle/>
          <a:p>
            <a:pPr algn="ctr"/>
            <a:r>
              <a:rPr lang="en-US" b="1" dirty="0" smtClean="0"/>
              <a:t>Dream Interpretation</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rmAutofit lnSpcReduction="10000"/>
          </a:bodyPr>
          <a:lstStyle/>
          <a:p>
            <a:r>
              <a:rPr lang="en-US" dirty="0" smtClean="0"/>
              <a:t>Consummation:</a:t>
            </a:r>
          </a:p>
          <a:p>
            <a:pPr lvl="1"/>
            <a:r>
              <a:rPr lang="en-US" dirty="0" smtClean="0"/>
              <a:t>3:1-6:3 is a dream in anticipation of the marriage and its consummation. Therefore on this understanding 5:2-8 is part of the dream (“I slept, but my heart was awake,” 5:2) and chapter 7 is an eager anticipation of the enjoyment the couple will have once they are married (in </a:t>
            </a:r>
            <a:r>
              <a:rPr lang="en-US" dirty="0" err="1" smtClean="0"/>
              <a:t>ch</a:t>
            </a:r>
            <a:r>
              <a:rPr lang="en-US" dirty="0" smtClean="0"/>
              <a:t>. 8).</a:t>
            </a:r>
          </a:p>
          <a:p>
            <a:pPr lvl="1"/>
            <a:r>
              <a:rPr lang="en-US" dirty="0" smtClean="0"/>
              <a:t>The fact that Song of Songs is in the canon of Scripture and the fact that this view harmonizes with Proverbs 5:15-19 in commending sexual delight within marriage, lends further support to the conclusion that consummation occurs only after the couple is married</a:t>
            </a:r>
          </a:p>
          <a:p>
            <a:pPr lvl="1"/>
            <a:r>
              <a:rPr lang="en-US" dirty="0" smtClean="0"/>
              <a:t>Occurs in 8:5: contrast the shepherd being “awakened under the apple tree” with the refrain  to not “stir up or awaken love until it pleases”</a:t>
            </a:r>
          </a:p>
          <a:p>
            <a:pPr lvl="1"/>
            <a:endParaRPr lang="en-US" dirty="0" smtClean="0"/>
          </a:p>
          <a:p>
            <a:pPr lvl="1" algn="r">
              <a:buNone/>
            </a:pPr>
            <a:r>
              <a:rPr lang="en-US" dirty="0" smtClean="0"/>
              <a:t>ESV Study Bible, 1212</a:t>
            </a:r>
            <a:endParaRPr lang="en-US" dirty="0"/>
          </a:p>
        </p:txBody>
      </p:sp>
      <p:sp>
        <p:nvSpPr>
          <p:cNvPr id="3" name="Title 2"/>
          <p:cNvSpPr>
            <a:spLocks noGrp="1"/>
          </p:cNvSpPr>
          <p:nvPr>
            <p:ph type="title"/>
          </p:nvPr>
        </p:nvSpPr>
        <p:spPr>
          <a:xfrm>
            <a:off x="457200" y="-228600"/>
            <a:ext cx="8229600" cy="1219200"/>
          </a:xfrm>
        </p:spPr>
        <p:txBody>
          <a:bodyPr/>
          <a:lstStyle/>
          <a:p>
            <a:pPr algn="ctr"/>
            <a:r>
              <a:rPr lang="en-US" b="1" dirty="0" smtClean="0"/>
              <a:t>Dream Interpretation</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72000"/>
          </a:xfrm>
        </p:spPr>
        <p:txBody>
          <a:bodyPr/>
          <a:lstStyle/>
          <a:p>
            <a:pPr>
              <a:buClrTx/>
            </a:pPr>
            <a:r>
              <a:rPr lang="en-US" dirty="0" smtClean="0"/>
              <a:t>Extended picture of the love between Israel’s God  and his people, and then between Christ and his bride (either the church or the individual soul).</a:t>
            </a:r>
          </a:p>
          <a:p>
            <a:pPr>
              <a:buClrTx/>
            </a:pPr>
            <a:endParaRPr lang="en-US" dirty="0" smtClean="0"/>
          </a:p>
          <a:p>
            <a:pPr>
              <a:buClrTx/>
            </a:pPr>
            <a:r>
              <a:rPr lang="en-US" dirty="0" smtClean="0"/>
              <a:t>Limitation: it runs the risk of diminishing the wisdom character of  the song and it’s endorsement of God’s good work of creation as evidenced in marital love.</a:t>
            </a:r>
          </a:p>
          <a:p>
            <a:pPr>
              <a:buClrTx/>
              <a:buNone/>
            </a:pPr>
            <a:endParaRPr lang="en-US" dirty="0" smtClean="0"/>
          </a:p>
          <a:p>
            <a:pPr algn="r">
              <a:buClrTx/>
              <a:buNone/>
            </a:pPr>
            <a:r>
              <a:rPr lang="en-US" sz="2000" dirty="0" smtClean="0"/>
              <a:t>ESV Study Bible, 1214</a:t>
            </a:r>
            <a:endParaRPr lang="en-US" sz="2000" dirty="0"/>
          </a:p>
        </p:txBody>
      </p:sp>
      <p:sp>
        <p:nvSpPr>
          <p:cNvPr id="3" name="Title 2"/>
          <p:cNvSpPr>
            <a:spLocks noGrp="1"/>
          </p:cNvSpPr>
          <p:nvPr>
            <p:ph type="title"/>
          </p:nvPr>
        </p:nvSpPr>
        <p:spPr/>
        <p:txBody>
          <a:bodyPr/>
          <a:lstStyle/>
          <a:p>
            <a:pPr algn="ctr"/>
            <a:r>
              <a:rPr lang="en-US" b="1" dirty="0" smtClean="0"/>
              <a:t>Allegorical Interpretation</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pPr>
            <a:r>
              <a:rPr lang="en-US" dirty="0" smtClean="0"/>
              <a:t>The Song is really a collection of multiple songs, an anthology or collection. They are a celebration of the intimate love between a man and a woman – a celebration of love’s longing, ecstasy, joy, beauty, and exclusivity.</a:t>
            </a:r>
          </a:p>
          <a:p>
            <a:pPr>
              <a:buClrTx/>
              <a:buNone/>
            </a:pPr>
            <a:endParaRPr lang="en-US" dirty="0" smtClean="0"/>
          </a:p>
          <a:p>
            <a:pPr>
              <a:buClrTx/>
            </a:pPr>
            <a:r>
              <a:rPr lang="en-US" dirty="0" smtClean="0"/>
              <a:t>Limitation: it rejects the idea that the book contains a narrative plot.</a:t>
            </a:r>
          </a:p>
          <a:p>
            <a:pPr>
              <a:buClrTx/>
            </a:pPr>
            <a:endParaRPr lang="en-US" dirty="0" smtClean="0"/>
          </a:p>
          <a:p>
            <a:pPr algn="r">
              <a:buClrTx/>
              <a:buNone/>
            </a:pPr>
            <a:r>
              <a:rPr lang="en-US" sz="2000" dirty="0" smtClean="0"/>
              <a:t>ESV Study Bible 1214</a:t>
            </a:r>
            <a:endParaRPr lang="en-US" sz="2000" dirty="0"/>
          </a:p>
        </p:txBody>
      </p:sp>
      <p:sp>
        <p:nvSpPr>
          <p:cNvPr id="3" name="Title 2"/>
          <p:cNvSpPr>
            <a:spLocks noGrp="1"/>
          </p:cNvSpPr>
          <p:nvPr>
            <p:ph type="title"/>
          </p:nvPr>
        </p:nvSpPr>
        <p:spPr>
          <a:xfrm>
            <a:off x="457200" y="0"/>
            <a:ext cx="8229600" cy="1219200"/>
          </a:xfrm>
        </p:spPr>
        <p:txBody>
          <a:bodyPr/>
          <a:lstStyle/>
          <a:p>
            <a:pPr algn="ctr"/>
            <a:r>
              <a:rPr lang="en-US" b="1" dirty="0" smtClean="0"/>
              <a:t>Anthology Interpretation</a:t>
            </a:r>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715000"/>
          </a:xfrm>
        </p:spPr>
        <p:txBody>
          <a:bodyPr>
            <a:normAutofit/>
          </a:bodyPr>
          <a:lstStyle/>
          <a:p>
            <a:pPr>
              <a:buClrTx/>
            </a:pPr>
            <a:r>
              <a:rPr lang="en-US" dirty="0" smtClean="0"/>
              <a:t>Young woman and shepherd boy are two simple country folk in love, and King Solomon seeks to win the woman’s consent to become part of his harem.</a:t>
            </a:r>
          </a:p>
          <a:p>
            <a:pPr>
              <a:buClrTx/>
            </a:pPr>
            <a:r>
              <a:rPr lang="en-US" dirty="0" smtClean="0"/>
              <a:t>The woman resists all his flattery and returns home to marry the shepherd.</a:t>
            </a:r>
          </a:p>
          <a:p>
            <a:pPr>
              <a:buClrTx/>
            </a:pPr>
            <a:endParaRPr lang="en-US" dirty="0" smtClean="0"/>
          </a:p>
          <a:p>
            <a:pPr>
              <a:buClrTx/>
            </a:pPr>
            <a:r>
              <a:rPr lang="en-US" dirty="0" smtClean="0"/>
              <a:t>Limitation: It does supply any way for the reader to know when the shepherd speaks and when Solomon does. Also, why would the book be dedicated to Solomon if he was the intruder in the story who was rejected?</a:t>
            </a:r>
          </a:p>
          <a:p>
            <a:pPr algn="r">
              <a:buClrTx/>
              <a:buNone/>
            </a:pPr>
            <a:r>
              <a:rPr lang="en-US" sz="2200" dirty="0" smtClean="0"/>
              <a:t>ESV Study Bible 1214</a:t>
            </a:r>
            <a:endParaRPr lang="en-US" sz="2200" dirty="0"/>
          </a:p>
        </p:txBody>
      </p:sp>
      <p:sp>
        <p:nvSpPr>
          <p:cNvPr id="3" name="Title 2"/>
          <p:cNvSpPr>
            <a:spLocks noGrp="1"/>
          </p:cNvSpPr>
          <p:nvPr>
            <p:ph type="title"/>
          </p:nvPr>
        </p:nvSpPr>
        <p:spPr>
          <a:xfrm>
            <a:off x="457200" y="-228600"/>
            <a:ext cx="8229600" cy="1219200"/>
          </a:xfrm>
        </p:spPr>
        <p:txBody>
          <a:bodyPr/>
          <a:lstStyle/>
          <a:p>
            <a:pPr algn="ctr"/>
            <a:r>
              <a:rPr lang="en-US" b="1" dirty="0" smtClean="0"/>
              <a:t>The Shepherd Hypothesis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lnSpcReduction="10000"/>
          </a:bodyPr>
          <a:lstStyle/>
          <a:p>
            <a:pPr>
              <a:buClr>
                <a:schemeClr val="bg1"/>
              </a:buClr>
              <a:buFont typeface="Wingdings" pitchFamily="2" charset="2"/>
              <a:buChar char="Ø"/>
            </a:pPr>
            <a:r>
              <a:rPr lang="en-US" dirty="0" smtClean="0"/>
              <a:t>Rejoice, O young man, in your youth, and let your heart cheer you in the days of your youth. Walk in the ways of your heart and the sight of your eyes. But know that for all these things God will bring you into judgment. </a:t>
            </a:r>
            <a:r>
              <a:rPr lang="en-US" baseline="30000" dirty="0" smtClean="0"/>
              <a:t>10</a:t>
            </a:r>
            <a:r>
              <a:rPr lang="en-US" dirty="0" smtClean="0"/>
              <a:t> Remove vexation from your heart, and put away pain from your body, for youth and the dawn of life are vanity. (</a:t>
            </a:r>
            <a:r>
              <a:rPr lang="en-US" dirty="0" err="1" smtClean="0"/>
              <a:t>Ecc</a:t>
            </a:r>
            <a:r>
              <a:rPr lang="en-US" dirty="0" smtClean="0"/>
              <a:t> 11:9-10 ESV)</a:t>
            </a:r>
          </a:p>
          <a:p>
            <a:pPr>
              <a:buClr>
                <a:schemeClr val="bg1"/>
              </a:buClr>
              <a:buNone/>
            </a:pPr>
            <a:endParaRPr lang="en-US" dirty="0" smtClean="0"/>
          </a:p>
          <a:p>
            <a:pPr>
              <a:buClr>
                <a:schemeClr val="bg1"/>
              </a:buClr>
              <a:buFont typeface="Wingdings" pitchFamily="2" charset="2"/>
              <a:buChar char="Ø"/>
            </a:pPr>
            <a:r>
              <a:rPr lang="en-US" dirty="0" smtClean="0"/>
              <a:t>Remember also your Creator in the days of your youth, before the evil days come and the years draw near of which you will say, "I have no pleasure in them"; (</a:t>
            </a:r>
            <a:r>
              <a:rPr lang="en-US" dirty="0" err="1" smtClean="0"/>
              <a:t>Ecc</a:t>
            </a:r>
            <a:r>
              <a:rPr lang="en-US" dirty="0" smtClean="0"/>
              <a:t> 12:1 ESV)</a:t>
            </a:r>
            <a:endParaRPr lang="en-US" dirty="0"/>
          </a:p>
        </p:txBody>
      </p:sp>
      <p:sp>
        <p:nvSpPr>
          <p:cNvPr id="2" name="Title 1"/>
          <p:cNvSpPr>
            <a:spLocks noGrp="1"/>
          </p:cNvSpPr>
          <p:nvPr>
            <p:ph type="title"/>
          </p:nvPr>
        </p:nvSpPr>
        <p:spPr>
          <a:xfrm>
            <a:off x="533400" y="-228600"/>
            <a:ext cx="8229600" cy="1219200"/>
          </a:xfrm>
        </p:spPr>
        <p:txBody>
          <a:bodyPr>
            <a:normAutofit/>
          </a:bodyPr>
          <a:lstStyle/>
          <a:p>
            <a:pPr algn="ctr"/>
            <a:r>
              <a:rPr lang="en-US" dirty="0" smtClean="0"/>
              <a:t>Who was Solomon’s audience?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ClrTx/>
              <a:buFont typeface="Wingdings" pitchFamily="2" charset="2"/>
              <a:buChar char="Ø"/>
            </a:pPr>
            <a:endParaRPr lang="en-US" dirty="0" smtClean="0"/>
          </a:p>
          <a:p>
            <a:pPr>
              <a:buClrTx/>
              <a:buFont typeface="Wingdings" pitchFamily="2" charset="2"/>
              <a:buChar char="Ø"/>
            </a:pPr>
            <a:endParaRPr lang="en-US" dirty="0" smtClean="0"/>
          </a:p>
          <a:p>
            <a:pPr>
              <a:buClrTx/>
              <a:buFont typeface="Wingdings" pitchFamily="2" charset="2"/>
              <a:buChar char="Ø"/>
            </a:pPr>
            <a:r>
              <a:rPr lang="en-US" dirty="0" smtClean="0"/>
              <a:t>“Find” which has the nuance, “to find by research. And a recurring theme in the book is the impossibility of “finding out the meaning of it all” by research (3:11; 7:14, 24; 8:17</a:t>
            </a:r>
          </a:p>
          <a:p>
            <a:endParaRPr lang="en-US" dirty="0"/>
          </a:p>
        </p:txBody>
      </p:sp>
      <p:sp>
        <p:nvSpPr>
          <p:cNvPr id="2" name="Title 1"/>
          <p:cNvSpPr>
            <a:spLocks noGrp="1"/>
          </p:cNvSpPr>
          <p:nvPr>
            <p:ph type="title"/>
          </p:nvPr>
        </p:nvSpPr>
        <p:spPr/>
        <p:txBody>
          <a:bodyPr/>
          <a:lstStyle/>
          <a:p>
            <a:pPr algn="ctr"/>
            <a:r>
              <a:rPr lang="en-US" dirty="0" smtClean="0"/>
              <a:t>Key Word Example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aseline="30000" dirty="0" smtClean="0"/>
              <a:t>17</a:t>
            </a:r>
            <a:r>
              <a:rPr lang="en-US" dirty="0" smtClean="0"/>
              <a:t> then I saw all the work of God, that man cannot </a:t>
            </a:r>
            <a:r>
              <a:rPr lang="en-US" u="sng" dirty="0" smtClean="0"/>
              <a:t>find </a:t>
            </a:r>
            <a:r>
              <a:rPr lang="en-US" dirty="0" smtClean="0"/>
              <a:t>out the work that is done under the sun. However much man may toil in seeking, he will not </a:t>
            </a:r>
            <a:r>
              <a:rPr lang="en-US" u="sng" dirty="0" smtClean="0"/>
              <a:t>find </a:t>
            </a:r>
            <a:r>
              <a:rPr lang="en-US" dirty="0" smtClean="0"/>
              <a:t>it out. Even though a wise man claims to know, he cannot</a:t>
            </a:r>
            <a:r>
              <a:rPr lang="en-US" u="sng" dirty="0" smtClean="0"/>
              <a:t> find </a:t>
            </a:r>
            <a:r>
              <a:rPr lang="en-US" dirty="0" smtClean="0"/>
              <a:t>it out. (Ecclesiastes 8:17 ESV)</a:t>
            </a: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baseline="30000" dirty="0" smtClean="0"/>
              <a:t>11</a:t>
            </a:r>
            <a:r>
              <a:rPr lang="en-US" dirty="0" smtClean="0"/>
              <a:t> He has made everything beautiful in its time. Also, he has put eternity into man's heart, yet so that he cannot </a:t>
            </a:r>
            <a:r>
              <a:rPr lang="en-US" u="sng" dirty="0" smtClean="0"/>
              <a:t>find</a:t>
            </a:r>
            <a:r>
              <a:rPr lang="en-US" dirty="0" smtClean="0"/>
              <a:t> out what God has done from the beginning to the end. (</a:t>
            </a:r>
            <a:r>
              <a:rPr lang="en-US" dirty="0" err="1" smtClean="0"/>
              <a:t>Ecc</a:t>
            </a:r>
            <a:r>
              <a:rPr lang="en-US" dirty="0" smtClean="0"/>
              <a:t> 3:11 ESV)</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aseline="30000" dirty="0" smtClean="0"/>
              <a:t>14</a:t>
            </a:r>
            <a:r>
              <a:rPr lang="en-US" dirty="0" smtClean="0"/>
              <a:t> In the day of prosperity be joyful, and in the day of adversity consider: God has made the one as well as the other, so that man may not </a:t>
            </a:r>
            <a:r>
              <a:rPr lang="en-US" u="sng" dirty="0" smtClean="0"/>
              <a:t>find </a:t>
            </a:r>
            <a:r>
              <a:rPr lang="en-US" dirty="0" smtClean="0"/>
              <a:t>out anything that will be after him. (</a:t>
            </a:r>
            <a:r>
              <a:rPr lang="en-US" dirty="0" err="1" smtClean="0"/>
              <a:t>Ecc</a:t>
            </a:r>
            <a:r>
              <a:rPr lang="en-US" dirty="0" smtClean="0"/>
              <a:t> 7:14 ESV)</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229600" cy="4572000"/>
          </a:xfrm>
        </p:spPr>
        <p:txBody>
          <a:bodyPr/>
          <a:lstStyle/>
          <a:p>
            <a:endParaRPr lang="en-US" dirty="0"/>
          </a:p>
        </p:txBody>
      </p:sp>
      <p:sp>
        <p:nvSpPr>
          <p:cNvPr id="2" name="Title 1"/>
          <p:cNvSpPr>
            <a:spLocks noGrp="1"/>
          </p:cNvSpPr>
          <p:nvPr>
            <p:ph type="title"/>
          </p:nvPr>
        </p:nvSpPr>
        <p:spPr>
          <a:xfrm>
            <a:off x="457200" y="381000"/>
            <a:ext cx="8229600" cy="1219200"/>
          </a:xfrm>
        </p:spPr>
        <p:txBody>
          <a:bodyPr>
            <a:normAutofit fontScale="90000"/>
          </a:bodyPr>
          <a:lstStyle/>
          <a:p>
            <a:r>
              <a:rPr lang="en-US" dirty="0" smtClean="0"/>
              <a:t>We can’t get above the line, yet God can reveal things to us if he chooses.</a:t>
            </a:r>
            <a:endParaRPr lang="en-US" dirty="0"/>
          </a:p>
        </p:txBody>
      </p:sp>
      <p:sp>
        <p:nvSpPr>
          <p:cNvPr id="6" name="Down Arrow 5"/>
          <p:cNvSpPr/>
          <p:nvPr/>
        </p:nvSpPr>
        <p:spPr>
          <a:xfrm>
            <a:off x="4419600" y="2057400"/>
            <a:ext cx="484632" cy="3657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inus 7"/>
          <p:cNvSpPr/>
          <p:nvPr/>
        </p:nvSpPr>
        <p:spPr>
          <a:xfrm>
            <a:off x="-457200" y="2743200"/>
            <a:ext cx="102870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As you do not know the way the spirit comes to the bones in the womb of a woman with child, so you do not know the work of God who makes everything. (</a:t>
            </a:r>
            <a:r>
              <a:rPr lang="en-US" dirty="0" err="1" smtClean="0"/>
              <a:t>Ecc</a:t>
            </a:r>
            <a:r>
              <a:rPr lang="en-US" dirty="0" smtClean="0"/>
              <a:t> 11:5 ESV)</a:t>
            </a:r>
          </a:p>
          <a:p>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6197</TotalTime>
  <Words>1304</Words>
  <Application>Microsoft Office PowerPoint</Application>
  <PresentationFormat>On-screen Show (4:3)</PresentationFormat>
  <Paragraphs>84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Paper</vt:lpstr>
      <vt:lpstr>C.S. Lewis</vt:lpstr>
      <vt:lpstr>Ecclesiastes engraving. Author: Gustave Dor (1832-1883)</vt:lpstr>
      <vt:lpstr>Who was Solomon’s audience?</vt:lpstr>
      <vt:lpstr>Key Word Example</vt:lpstr>
      <vt:lpstr>PowerPoint Presentation</vt:lpstr>
      <vt:lpstr>PowerPoint Presentation</vt:lpstr>
      <vt:lpstr>PowerPoint Presentation</vt:lpstr>
      <vt:lpstr>We can’t get above the line, yet God can reveal things to us if he chooses.</vt:lpstr>
      <vt:lpstr>PowerPoint Presentation</vt:lpstr>
      <vt:lpstr>Summary of the Overall Meaning of Ecclesiastes</vt:lpstr>
      <vt:lpstr>Wisdom in Light of Our Limits</vt:lpstr>
      <vt:lpstr>Wisdom in Light of Our Limits</vt:lpstr>
      <vt:lpstr>Wisdom in Light of Our Limits</vt:lpstr>
      <vt:lpstr>PowerPoint Presentation</vt:lpstr>
      <vt:lpstr>Sometimes we have trouble trusting…</vt:lpstr>
      <vt:lpstr>Some parents might be less worthy of our trust than others…</vt:lpstr>
      <vt:lpstr>We don’t always understand what’s going on, even though we are loved.</vt:lpstr>
      <vt:lpstr>Why can we trust this God?</vt:lpstr>
      <vt:lpstr>Song of Songs</vt:lpstr>
      <vt:lpstr>Interpretation of Song of Songs</vt:lpstr>
      <vt:lpstr>Dream Interpretation</vt:lpstr>
      <vt:lpstr>Dream Interpretation</vt:lpstr>
      <vt:lpstr>Dream Interpretation</vt:lpstr>
      <vt:lpstr>Allegorical Interpretation</vt:lpstr>
      <vt:lpstr>Anthology Interpretation</vt:lpstr>
      <vt:lpstr>The Shepherd Hypothesis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 engraving. Author: Gustave Dor (1832-1883)</dc:title>
  <dc:creator>Carrolls</dc:creator>
  <cp:lastModifiedBy>Cindy Riggle</cp:lastModifiedBy>
  <cp:revision>81</cp:revision>
  <dcterms:created xsi:type="dcterms:W3CDTF">2012-11-25T21:19:08Z</dcterms:created>
  <dcterms:modified xsi:type="dcterms:W3CDTF">2012-12-05T00:20:13Z</dcterms:modified>
</cp:coreProperties>
</file>