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72" r:id="rId5"/>
    <p:sldId id="262" r:id="rId6"/>
    <p:sldId id="264" r:id="rId7"/>
    <p:sldId id="263" r:id="rId8"/>
    <p:sldId id="261" r:id="rId9"/>
    <p:sldId id="260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CC736-6E22-445E-8AB6-291D4D82649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26E1C-0A11-4708-AB9D-2A9B87301089}">
      <dgm:prSet phldrT="[Text]"/>
      <dgm:spPr/>
      <dgm:t>
        <a:bodyPr/>
        <a:lstStyle/>
        <a:p>
          <a:r>
            <a:rPr lang="en-US" dirty="0" smtClean="0"/>
            <a:t>Presence</a:t>
          </a:r>
          <a:endParaRPr lang="en-US" dirty="0"/>
        </a:p>
      </dgm:t>
    </dgm:pt>
    <dgm:pt modelId="{EB0AB7DE-0BF1-4F4F-AC40-5E2593CB872D}" type="parTrans" cxnId="{724C4BD8-584B-429F-9647-1D99F68051BB}">
      <dgm:prSet/>
      <dgm:spPr/>
      <dgm:t>
        <a:bodyPr/>
        <a:lstStyle/>
        <a:p>
          <a:endParaRPr lang="en-US"/>
        </a:p>
      </dgm:t>
    </dgm:pt>
    <dgm:pt modelId="{550A8534-7940-4858-9A4A-F04793675393}" type="sibTrans" cxnId="{724C4BD8-584B-429F-9647-1D99F68051BB}">
      <dgm:prSet/>
      <dgm:spPr/>
      <dgm:t>
        <a:bodyPr/>
        <a:lstStyle/>
        <a:p>
          <a:endParaRPr lang="en-US"/>
        </a:p>
      </dgm:t>
    </dgm:pt>
    <dgm:pt modelId="{1E748FB4-E42B-4CF8-9D99-13510DC4BA9A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AE82280C-7239-4693-BE72-CA523BD90F91}" type="parTrans" cxnId="{FA7F62D8-40EE-4FFD-A37F-CCB0C42ED959}">
      <dgm:prSet/>
      <dgm:spPr/>
      <dgm:t>
        <a:bodyPr/>
        <a:lstStyle/>
        <a:p>
          <a:endParaRPr lang="en-US"/>
        </a:p>
      </dgm:t>
    </dgm:pt>
    <dgm:pt modelId="{C0A869AB-2124-4E2A-A692-74314ACD09E7}" type="sibTrans" cxnId="{FA7F62D8-40EE-4FFD-A37F-CCB0C42ED959}">
      <dgm:prSet/>
      <dgm:spPr/>
      <dgm:t>
        <a:bodyPr/>
        <a:lstStyle/>
        <a:p>
          <a:endParaRPr lang="en-US"/>
        </a:p>
      </dgm:t>
    </dgm:pt>
    <dgm:pt modelId="{92C83E70-55F1-4AD7-96F4-0C19AFC9662C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FD01C1C1-5222-4E22-8CD7-EE5F0E1ED68A}" type="parTrans" cxnId="{CB5B4FF1-8FF2-487E-B53C-25826798C99D}">
      <dgm:prSet/>
      <dgm:spPr/>
      <dgm:t>
        <a:bodyPr/>
        <a:lstStyle/>
        <a:p>
          <a:endParaRPr lang="en-US"/>
        </a:p>
      </dgm:t>
    </dgm:pt>
    <dgm:pt modelId="{E23E6065-0DAD-4076-8460-B9D1482852E4}" type="sibTrans" cxnId="{CB5B4FF1-8FF2-487E-B53C-25826798C99D}">
      <dgm:prSet/>
      <dgm:spPr/>
      <dgm:t>
        <a:bodyPr/>
        <a:lstStyle/>
        <a:p>
          <a:endParaRPr lang="en-US"/>
        </a:p>
      </dgm:t>
    </dgm:pt>
    <dgm:pt modelId="{9F5B4BC8-7770-457F-A3B7-63254F403357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63C5A13-509B-49EF-A197-FEAB3D41141F}" type="parTrans" cxnId="{18B52C63-EAFB-4B25-9D15-23FEFA615436}">
      <dgm:prSet/>
      <dgm:spPr/>
      <dgm:t>
        <a:bodyPr/>
        <a:lstStyle/>
        <a:p>
          <a:endParaRPr lang="en-US"/>
        </a:p>
      </dgm:t>
    </dgm:pt>
    <dgm:pt modelId="{00BD77ED-A1B1-49CB-AFB3-F45DF1D0ABD0}" type="sibTrans" cxnId="{18B52C63-EAFB-4B25-9D15-23FEFA615436}">
      <dgm:prSet/>
      <dgm:spPr/>
      <dgm:t>
        <a:bodyPr/>
        <a:lstStyle/>
        <a:p>
          <a:endParaRPr lang="en-US"/>
        </a:p>
      </dgm:t>
    </dgm:pt>
    <dgm:pt modelId="{05C46FC7-99FA-435A-B990-B833AEB838F2}" type="pres">
      <dgm:prSet presAssocID="{586CC736-6E22-445E-8AB6-291D4D8264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03644-9E5F-4AE5-A5E4-9A358FD47C9A}" type="pres">
      <dgm:prSet presAssocID="{64C26E1C-0A11-4708-AB9D-2A9B873010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F44E1-2193-4C44-86A9-B8CB47124E09}" type="pres">
      <dgm:prSet presAssocID="{64C26E1C-0A11-4708-AB9D-2A9B87301089}" presName="spNode" presStyleCnt="0"/>
      <dgm:spPr/>
    </dgm:pt>
    <dgm:pt modelId="{193ECEAC-80BE-4D02-B7CB-FBDE2C3B4E02}" type="pres">
      <dgm:prSet presAssocID="{550A8534-7940-4858-9A4A-F047936753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EB5741A-23B3-4794-B236-766616982D70}" type="pres">
      <dgm:prSet presAssocID="{1E748FB4-E42B-4CF8-9D99-13510DC4BA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C1A48-C753-49EA-BF53-9485A46373D5}" type="pres">
      <dgm:prSet presAssocID="{1E748FB4-E42B-4CF8-9D99-13510DC4BA9A}" presName="spNode" presStyleCnt="0"/>
      <dgm:spPr/>
    </dgm:pt>
    <dgm:pt modelId="{7248AF06-8027-4688-BADF-D22C55EC84CD}" type="pres">
      <dgm:prSet presAssocID="{C0A869AB-2124-4E2A-A692-74314ACD09E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4827CB4-9691-436F-8108-9FBE33BF3838}" type="pres">
      <dgm:prSet presAssocID="{92C83E70-55F1-4AD7-96F4-0C19AFC966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537C1-4A9E-4360-A22A-FE483234261C}" type="pres">
      <dgm:prSet presAssocID="{92C83E70-55F1-4AD7-96F4-0C19AFC9662C}" presName="spNode" presStyleCnt="0"/>
      <dgm:spPr/>
    </dgm:pt>
    <dgm:pt modelId="{64DBE2C9-BEB0-4D25-83E5-F0CC1B70D6E3}" type="pres">
      <dgm:prSet presAssocID="{E23E6065-0DAD-4076-8460-B9D1482852E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6F81832-CF52-4929-9BE4-3A16C38B6907}" type="pres">
      <dgm:prSet presAssocID="{9F5B4BC8-7770-457F-A3B7-63254F4033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AED45-B38B-42AB-8B5A-21FC22D75FA2}" type="pres">
      <dgm:prSet presAssocID="{9F5B4BC8-7770-457F-A3B7-63254F403357}" presName="spNode" presStyleCnt="0"/>
      <dgm:spPr/>
    </dgm:pt>
    <dgm:pt modelId="{96446001-25A7-488D-8E1D-6E018555FA1A}" type="pres">
      <dgm:prSet presAssocID="{00BD77ED-A1B1-49CB-AFB3-F45DF1D0ABD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8B52C63-EAFB-4B25-9D15-23FEFA615436}" srcId="{586CC736-6E22-445E-8AB6-291D4D82649A}" destId="{9F5B4BC8-7770-457F-A3B7-63254F403357}" srcOrd="3" destOrd="0" parTransId="{263C5A13-509B-49EF-A197-FEAB3D41141F}" sibTransId="{00BD77ED-A1B1-49CB-AFB3-F45DF1D0ABD0}"/>
    <dgm:cxn modelId="{2C224788-B496-4B3E-A435-ADE8E0536FC6}" type="presOf" srcId="{E23E6065-0DAD-4076-8460-B9D1482852E4}" destId="{64DBE2C9-BEB0-4D25-83E5-F0CC1B70D6E3}" srcOrd="0" destOrd="0" presId="urn:microsoft.com/office/officeart/2005/8/layout/cycle6"/>
    <dgm:cxn modelId="{7BDCE277-D5F4-4D8C-B043-3B2E24DA5A24}" type="presOf" srcId="{92C83E70-55F1-4AD7-96F4-0C19AFC9662C}" destId="{54827CB4-9691-436F-8108-9FBE33BF3838}" srcOrd="0" destOrd="0" presId="urn:microsoft.com/office/officeart/2005/8/layout/cycle6"/>
    <dgm:cxn modelId="{68EF8435-F612-4989-8AC6-5C2FD73FD038}" type="presOf" srcId="{64C26E1C-0A11-4708-AB9D-2A9B87301089}" destId="{46D03644-9E5F-4AE5-A5E4-9A358FD47C9A}" srcOrd="0" destOrd="0" presId="urn:microsoft.com/office/officeart/2005/8/layout/cycle6"/>
    <dgm:cxn modelId="{BB1D3046-1B33-4659-9D76-2A38C1809124}" type="presOf" srcId="{1E748FB4-E42B-4CF8-9D99-13510DC4BA9A}" destId="{FEB5741A-23B3-4794-B236-766616982D70}" srcOrd="0" destOrd="0" presId="urn:microsoft.com/office/officeart/2005/8/layout/cycle6"/>
    <dgm:cxn modelId="{C8AD733F-8710-4A1C-B425-0EE87589BE34}" type="presOf" srcId="{550A8534-7940-4858-9A4A-F04793675393}" destId="{193ECEAC-80BE-4D02-B7CB-FBDE2C3B4E02}" srcOrd="0" destOrd="0" presId="urn:microsoft.com/office/officeart/2005/8/layout/cycle6"/>
    <dgm:cxn modelId="{FA7F62D8-40EE-4FFD-A37F-CCB0C42ED959}" srcId="{586CC736-6E22-445E-8AB6-291D4D82649A}" destId="{1E748FB4-E42B-4CF8-9D99-13510DC4BA9A}" srcOrd="1" destOrd="0" parTransId="{AE82280C-7239-4693-BE72-CA523BD90F91}" sibTransId="{C0A869AB-2124-4E2A-A692-74314ACD09E7}"/>
    <dgm:cxn modelId="{2E5368F1-96FD-4765-B977-B30B17F3141F}" type="presOf" srcId="{C0A869AB-2124-4E2A-A692-74314ACD09E7}" destId="{7248AF06-8027-4688-BADF-D22C55EC84CD}" srcOrd="0" destOrd="0" presId="urn:microsoft.com/office/officeart/2005/8/layout/cycle6"/>
    <dgm:cxn modelId="{51A1CD3F-10A7-4D6C-8723-1C5B8B3D255D}" type="presOf" srcId="{00BD77ED-A1B1-49CB-AFB3-F45DF1D0ABD0}" destId="{96446001-25A7-488D-8E1D-6E018555FA1A}" srcOrd="0" destOrd="0" presId="urn:microsoft.com/office/officeart/2005/8/layout/cycle6"/>
    <dgm:cxn modelId="{CB5B4FF1-8FF2-487E-B53C-25826798C99D}" srcId="{586CC736-6E22-445E-8AB6-291D4D82649A}" destId="{92C83E70-55F1-4AD7-96F4-0C19AFC9662C}" srcOrd="2" destOrd="0" parTransId="{FD01C1C1-5222-4E22-8CD7-EE5F0E1ED68A}" sibTransId="{E23E6065-0DAD-4076-8460-B9D1482852E4}"/>
    <dgm:cxn modelId="{724C4BD8-584B-429F-9647-1D99F68051BB}" srcId="{586CC736-6E22-445E-8AB6-291D4D82649A}" destId="{64C26E1C-0A11-4708-AB9D-2A9B87301089}" srcOrd="0" destOrd="0" parTransId="{EB0AB7DE-0BF1-4F4F-AC40-5E2593CB872D}" sibTransId="{550A8534-7940-4858-9A4A-F04793675393}"/>
    <dgm:cxn modelId="{70F4C4C0-6789-42B5-A3FF-7D5C8724B086}" type="presOf" srcId="{586CC736-6E22-445E-8AB6-291D4D82649A}" destId="{05C46FC7-99FA-435A-B990-B833AEB838F2}" srcOrd="0" destOrd="0" presId="urn:microsoft.com/office/officeart/2005/8/layout/cycle6"/>
    <dgm:cxn modelId="{F5D686A3-282D-41F5-8197-D7B6328D9E42}" type="presOf" srcId="{9F5B4BC8-7770-457F-A3B7-63254F403357}" destId="{76F81832-CF52-4929-9BE4-3A16C38B6907}" srcOrd="0" destOrd="0" presId="urn:microsoft.com/office/officeart/2005/8/layout/cycle6"/>
    <dgm:cxn modelId="{60E8D335-8B03-45AF-8612-BB46D02476D7}" type="presParOf" srcId="{05C46FC7-99FA-435A-B990-B833AEB838F2}" destId="{46D03644-9E5F-4AE5-A5E4-9A358FD47C9A}" srcOrd="0" destOrd="0" presId="urn:microsoft.com/office/officeart/2005/8/layout/cycle6"/>
    <dgm:cxn modelId="{412CF240-8768-455B-B36D-9CA19E19984A}" type="presParOf" srcId="{05C46FC7-99FA-435A-B990-B833AEB838F2}" destId="{680F44E1-2193-4C44-86A9-B8CB47124E09}" srcOrd="1" destOrd="0" presId="urn:microsoft.com/office/officeart/2005/8/layout/cycle6"/>
    <dgm:cxn modelId="{A9D9A1A5-81E5-469E-9C40-935813A5D239}" type="presParOf" srcId="{05C46FC7-99FA-435A-B990-B833AEB838F2}" destId="{193ECEAC-80BE-4D02-B7CB-FBDE2C3B4E02}" srcOrd="2" destOrd="0" presId="urn:microsoft.com/office/officeart/2005/8/layout/cycle6"/>
    <dgm:cxn modelId="{2FC57661-D0F1-4A50-BDC7-EF9C70AC8FBC}" type="presParOf" srcId="{05C46FC7-99FA-435A-B990-B833AEB838F2}" destId="{FEB5741A-23B3-4794-B236-766616982D70}" srcOrd="3" destOrd="0" presId="urn:microsoft.com/office/officeart/2005/8/layout/cycle6"/>
    <dgm:cxn modelId="{9E828190-5F87-4D68-BAD1-B40FA3A3E612}" type="presParOf" srcId="{05C46FC7-99FA-435A-B990-B833AEB838F2}" destId="{F55C1A48-C753-49EA-BF53-9485A46373D5}" srcOrd="4" destOrd="0" presId="urn:microsoft.com/office/officeart/2005/8/layout/cycle6"/>
    <dgm:cxn modelId="{5C8BC15C-157C-4DA5-B9E9-FDCA342D76AF}" type="presParOf" srcId="{05C46FC7-99FA-435A-B990-B833AEB838F2}" destId="{7248AF06-8027-4688-BADF-D22C55EC84CD}" srcOrd="5" destOrd="0" presId="urn:microsoft.com/office/officeart/2005/8/layout/cycle6"/>
    <dgm:cxn modelId="{29C3C688-ADA4-4236-BAF0-E446698DCA24}" type="presParOf" srcId="{05C46FC7-99FA-435A-B990-B833AEB838F2}" destId="{54827CB4-9691-436F-8108-9FBE33BF3838}" srcOrd="6" destOrd="0" presId="urn:microsoft.com/office/officeart/2005/8/layout/cycle6"/>
    <dgm:cxn modelId="{07ADECF2-1056-460A-8FF8-FB883C2C8158}" type="presParOf" srcId="{05C46FC7-99FA-435A-B990-B833AEB838F2}" destId="{42B537C1-4A9E-4360-A22A-FE483234261C}" srcOrd="7" destOrd="0" presId="urn:microsoft.com/office/officeart/2005/8/layout/cycle6"/>
    <dgm:cxn modelId="{EABE9316-DEE4-4454-A568-17E258CCAA08}" type="presParOf" srcId="{05C46FC7-99FA-435A-B990-B833AEB838F2}" destId="{64DBE2C9-BEB0-4D25-83E5-F0CC1B70D6E3}" srcOrd="8" destOrd="0" presId="urn:microsoft.com/office/officeart/2005/8/layout/cycle6"/>
    <dgm:cxn modelId="{1995A860-B36E-40C3-818F-949E609F3BAF}" type="presParOf" srcId="{05C46FC7-99FA-435A-B990-B833AEB838F2}" destId="{76F81832-CF52-4929-9BE4-3A16C38B6907}" srcOrd="9" destOrd="0" presId="urn:microsoft.com/office/officeart/2005/8/layout/cycle6"/>
    <dgm:cxn modelId="{A6B83B74-16C4-45A4-9895-80B9BAA32CEE}" type="presParOf" srcId="{05C46FC7-99FA-435A-B990-B833AEB838F2}" destId="{9EFAED45-B38B-42AB-8B5A-21FC22D75FA2}" srcOrd="10" destOrd="0" presId="urn:microsoft.com/office/officeart/2005/8/layout/cycle6"/>
    <dgm:cxn modelId="{EC49C63C-4444-4831-9279-6BA4A251A700}" type="presParOf" srcId="{05C46FC7-99FA-435A-B990-B833AEB838F2}" destId="{96446001-25A7-488D-8E1D-6E018555FA1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03644-9E5F-4AE5-A5E4-9A358FD47C9A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Presence</a:t>
          </a:r>
          <a:endParaRPr lang="en-US" sz="2700" kern="1200" dirty="0"/>
        </a:p>
      </dsp:txBody>
      <dsp:txXfrm>
        <a:off x="3306105" y="1624"/>
        <a:ext cx="1617389" cy="1051303"/>
      </dsp:txXfrm>
    </dsp:sp>
    <dsp:sp modelId="{193ECEAC-80BE-4D02-B7CB-FBDE2C3B4E02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56032" y="206085"/>
              </a:moveTo>
              <a:arcTo wR="1735705" hR="1735705" stAng="178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5741A-23B3-4794-B236-766616982D70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Place</a:t>
          </a:r>
          <a:endParaRPr lang="en-US" sz="2700" kern="1200" dirty="0"/>
        </a:p>
      </dsp:txBody>
      <dsp:txXfrm>
        <a:off x="5041810" y="1737329"/>
        <a:ext cx="1617389" cy="1051303"/>
      </dsp:txXfrm>
    </dsp:sp>
    <dsp:sp modelId="{7248AF06-8027-4688-BADF-D22C55EC84CD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27CB4-9691-436F-8108-9FBE33BF3838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Purpose</a:t>
          </a:r>
          <a:endParaRPr lang="en-US" sz="2700" kern="1200" dirty="0"/>
        </a:p>
      </dsp:txBody>
      <dsp:txXfrm>
        <a:off x="3306105" y="3473035"/>
        <a:ext cx="1617389" cy="1051303"/>
      </dsp:txXfrm>
    </dsp:sp>
    <dsp:sp modelId="{64DBE2C9-BEB0-4D25-83E5-F0CC1B70D6E3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81832-CF52-4929-9BE4-3A16C38B6907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</a:t>
          </a:r>
          <a:endParaRPr lang="en-US" sz="2700" kern="1200" dirty="0"/>
        </a:p>
      </dsp:txBody>
      <dsp:txXfrm>
        <a:off x="1570399" y="1737329"/>
        <a:ext cx="1617389" cy="1051303"/>
      </dsp:txXfrm>
    </dsp:sp>
    <dsp:sp modelId="{96446001-25A7-488D-8E1D-6E018555FA1A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5546" y="1197514"/>
              </a:moveTo>
              <a:arcTo wR="1735705" hR="1735705" stAng="11883808" swAng="2623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B8A6-8395-4510-BA73-1D7722CC65B5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4077-D64A-4E19-AD8E-8C4A4D54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Georgia" pitchFamily="18" charset="0"/>
              </a:rPr>
              <a:t>The Gospel according to John</a:t>
            </a:r>
            <a:endParaRPr lang="en-US" sz="4800" dirty="0">
              <a:latin typeface="Georgia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8956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 </a:t>
            </a:r>
            <a:r>
              <a:rPr lang="en-US" sz="2800" dirty="0" err="1" smtClean="0"/>
              <a:t>Rylands</a:t>
            </a:r>
            <a:r>
              <a:rPr lang="en-US" sz="2800" dirty="0" smtClean="0"/>
              <a:t> Manuscript</a:t>
            </a:r>
          </a:p>
          <a:p>
            <a:r>
              <a:rPr lang="en-US" sz="2800" dirty="0" smtClean="0"/>
              <a:t>c. 125-140</a:t>
            </a:r>
            <a:endParaRPr lang="en-US" sz="2800" dirty="0"/>
          </a:p>
        </p:txBody>
      </p:sp>
      <p:sp>
        <p:nvSpPr>
          <p:cNvPr id="23554" name="AutoShape 2" descr="https://encrypted-tbn0.gstatic.com/images?q=tbn:ANd9GcTfvu2ESG7AQ4gOVCgIlKMgrbXlOZOTJ0ubLapyfosuYKHrcFt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encrypted-tbn0.gstatic.com/images?q=tbn:ANd9GcTfvu2ESG7AQ4gOVCgIlKMgrbXlOZOTJ0ubLapyfosuYKHrcFt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https://encrypted-tbn0.gstatic.com/images?q=tbn:ANd9GcQnGpWEYyEte-CUe4FGoRSEQsCvshnG50iJYQAC5pLmkBjBmvM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j rylands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4387072" cy="557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143000" y="1447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7391400" y="1447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 of Communication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2514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124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Shared World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396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Language Used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Things Accustomed To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Worldview</a:t>
            </a:r>
            <a:endParaRPr lang="en-US" sz="2000" b="1" dirty="0"/>
          </a:p>
        </p:txBody>
      </p:sp>
      <p:sp>
        <p:nvSpPr>
          <p:cNvPr id="18" name="Trapezoid 17"/>
          <p:cNvSpPr/>
          <p:nvPr/>
        </p:nvSpPr>
        <p:spPr>
          <a:xfrm>
            <a:off x="4495800" y="3962400"/>
            <a:ext cx="1524000" cy="1447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48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World</a:t>
            </a:r>
            <a:endParaRPr lang="en-US" b="1" dirty="0"/>
          </a:p>
        </p:txBody>
      </p:sp>
      <p:sp>
        <p:nvSpPr>
          <p:cNvPr id="24" name="Smiley Face 23"/>
          <p:cNvSpPr/>
          <p:nvPr/>
        </p:nvSpPr>
        <p:spPr>
          <a:xfrm>
            <a:off x="6858000" y="5638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7108173" flipH="1">
            <a:off x="6321951" y="5295031"/>
            <a:ext cx="336677" cy="714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856190">
            <a:off x="6260794" y="2596382"/>
            <a:ext cx="1384093" cy="40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500731">
            <a:off x="1722589" y="2902845"/>
            <a:ext cx="1892051" cy="391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urvey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bserve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What words, phrases or themes in this passage does John use elsewhere?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nalyze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What questions were being addressed that may bring up theses topics?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How does John address these questions, issues, and problems?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espond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What are similar topics we need to address today?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How does our American culture address them?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How have churches addressed them?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Georgia" pitchFamily="18" charset="0"/>
              </a:rPr>
              <a:t>John’s Prologue</a:t>
            </a:r>
            <a:endParaRPr lang="en-US" sz="4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Themes in John’s Prologue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</a:t>
            </a:r>
          </a:p>
          <a:p>
            <a:r>
              <a:rPr lang="en-US" dirty="0" smtClean="0"/>
              <a:t>World</a:t>
            </a:r>
          </a:p>
          <a:p>
            <a:r>
              <a:rPr lang="en-US" dirty="0" smtClean="0"/>
              <a:t>Light</a:t>
            </a:r>
            <a:endParaRPr lang="en-US" dirty="0" smtClean="0"/>
          </a:p>
          <a:p>
            <a:r>
              <a:rPr lang="en-US" dirty="0" smtClean="0"/>
              <a:t>Receive</a:t>
            </a:r>
          </a:p>
          <a:p>
            <a:r>
              <a:rPr lang="en-US" dirty="0" smtClean="0"/>
              <a:t>Believe</a:t>
            </a:r>
          </a:p>
          <a:p>
            <a:r>
              <a:rPr lang="en-US" dirty="0" smtClean="0"/>
              <a:t>Glory</a:t>
            </a:r>
          </a:p>
          <a:p>
            <a:r>
              <a:rPr lang="en-US" dirty="0" smtClean="0"/>
              <a:t>Truth</a:t>
            </a:r>
          </a:p>
          <a:p>
            <a:r>
              <a:rPr lang="en-US" dirty="0" smtClean="0"/>
              <a:t>Law (through Moses)</a:t>
            </a:r>
          </a:p>
          <a:p>
            <a:r>
              <a:rPr lang="en-US" dirty="0" smtClean="0"/>
              <a:t>Word</a:t>
            </a:r>
          </a:p>
          <a:p>
            <a:r>
              <a:rPr lang="en-US" dirty="0" smtClean="0"/>
              <a:t>Pre-existence</a:t>
            </a:r>
          </a:p>
          <a:p>
            <a:r>
              <a:rPr lang="en-US" dirty="0" smtClean="0"/>
              <a:t>Creation</a:t>
            </a:r>
          </a:p>
          <a:p>
            <a:r>
              <a:rPr lang="en-US" dirty="0" smtClean="0"/>
              <a:t>Rejection </a:t>
            </a:r>
            <a:r>
              <a:rPr lang="en-US" dirty="0" smtClean="0"/>
              <a:t>of the Word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 own people</a:t>
            </a:r>
          </a:p>
          <a:p>
            <a:r>
              <a:rPr lang="en-US" dirty="0" smtClean="0"/>
              <a:t>Children of God</a:t>
            </a:r>
          </a:p>
          <a:p>
            <a:r>
              <a:rPr lang="en-US" dirty="0" smtClean="0"/>
              <a:t>Born of God</a:t>
            </a:r>
          </a:p>
          <a:p>
            <a:r>
              <a:rPr lang="en-US" dirty="0" smtClean="0"/>
              <a:t>Word became flesh</a:t>
            </a:r>
          </a:p>
          <a:p>
            <a:r>
              <a:rPr lang="en-US" dirty="0" smtClean="0"/>
              <a:t>Glory of the Son</a:t>
            </a:r>
          </a:p>
          <a:p>
            <a:r>
              <a:rPr lang="en-US" dirty="0" smtClean="0"/>
              <a:t>Only Son</a:t>
            </a:r>
          </a:p>
          <a:p>
            <a:r>
              <a:rPr lang="en-US" dirty="0" smtClean="0"/>
              <a:t>Grace (not mentioned though concept is evident)</a:t>
            </a:r>
          </a:p>
          <a:p>
            <a:r>
              <a:rPr lang="en-US" dirty="0" smtClean="0"/>
              <a:t>Fullness (not mentioned though concept is evident)</a:t>
            </a:r>
          </a:p>
          <a:p>
            <a:r>
              <a:rPr lang="en-US" dirty="0" smtClean="0"/>
              <a:t>Revealer of the Father</a:t>
            </a:r>
          </a:p>
          <a:p>
            <a:r>
              <a:rPr lang="en-US" dirty="0" smtClean="0"/>
              <a:t>Witness of John the Baptist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of Pag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7240"/>
            <a:ext cx="6324600" cy="678076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6858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/>
              <a:t>The Four Authoritative Gospels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Glory of the Lord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Ethiopic Bible,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143000" y="1447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7391400" y="1447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 of Communication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2514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124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Shared World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396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Language Used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Things Accustomed To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Worldview</a:t>
            </a:r>
            <a:endParaRPr lang="en-US" sz="2000" b="1" dirty="0"/>
          </a:p>
        </p:txBody>
      </p:sp>
      <p:sp>
        <p:nvSpPr>
          <p:cNvPr id="18" name="Trapezoid 17"/>
          <p:cNvSpPr/>
          <p:nvPr/>
        </p:nvSpPr>
        <p:spPr>
          <a:xfrm>
            <a:off x="4495800" y="3962400"/>
            <a:ext cx="1524000" cy="1447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48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World</a:t>
            </a:r>
            <a:endParaRPr lang="en-US" b="1" dirty="0"/>
          </a:p>
        </p:txBody>
      </p:sp>
      <p:sp>
        <p:nvSpPr>
          <p:cNvPr id="24" name="Smiley Face 23"/>
          <p:cNvSpPr/>
          <p:nvPr/>
        </p:nvSpPr>
        <p:spPr>
          <a:xfrm>
            <a:off x="6858000" y="5638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7108173" flipH="1">
            <a:off x="6321951" y="5295031"/>
            <a:ext cx="336677" cy="714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856190">
            <a:off x="6260794" y="2596382"/>
            <a:ext cx="1384093" cy="409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500731">
            <a:off x="1722589" y="2902845"/>
            <a:ext cx="1892051" cy="391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/>
              <a:t>4 P’s of the Bible</a:t>
            </a:r>
            <a:endParaRPr lang="en-US" sz="6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Modern Day Jerusalem</a:t>
            </a:r>
            <a:endParaRPr lang="en-US" dirty="0"/>
          </a:p>
        </p:txBody>
      </p:sp>
      <p:pic>
        <p:nvPicPr>
          <p:cNvPr id="4" name="Content Placeholder 3" descr="DSC00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41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of Crucifixion</a:t>
            </a:r>
            <a:endParaRPr lang="en-US" dirty="0"/>
          </a:p>
        </p:txBody>
      </p:sp>
      <p:pic>
        <p:nvPicPr>
          <p:cNvPr id="4" name="Content Placeholder 3" descr="DSC0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Same building, different denomination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19800" y="3733800"/>
            <a:ext cx="3124200" cy="3124200"/>
          </a:xfrm>
        </p:spPr>
        <p:txBody>
          <a:bodyPr/>
          <a:lstStyle/>
          <a:p>
            <a:r>
              <a:rPr lang="en-US" dirty="0" smtClean="0"/>
              <a:t>Different groups memorialize the site differently. A testimony to our diversity in </a:t>
            </a:r>
            <a:r>
              <a:rPr lang="en-US" dirty="0" smtClean="0"/>
              <a:t>unity.</a:t>
            </a:r>
            <a:endParaRPr lang="en-US" dirty="0"/>
          </a:p>
        </p:txBody>
      </p:sp>
      <p:pic>
        <p:nvPicPr>
          <p:cNvPr id="4" name="Content Placeholder 3" descr="DSC003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First Century Graves 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at 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Site 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of Resurrection</a:t>
            </a:r>
            <a:endParaRPr lang="en-US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Content Placeholder 3" descr="DSC00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751108" cy="5063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3018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223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Gospel according to John</vt:lpstr>
      <vt:lpstr>       The Four Authoritative Gospels     The Glory of the Lord  Ethiopic Bible, 17th Century</vt:lpstr>
      <vt:lpstr>The Act of Communication</vt:lpstr>
      <vt:lpstr>4 P’s of the Bible</vt:lpstr>
      <vt:lpstr>Modern Day Jerusalem</vt:lpstr>
      <vt:lpstr>Site of Crucifixion</vt:lpstr>
      <vt:lpstr>Same building, different denomination</vt:lpstr>
      <vt:lpstr>First Century Graves at Site of Resurrection</vt:lpstr>
      <vt:lpstr>Slide 9</vt:lpstr>
      <vt:lpstr>The Act of Communication</vt:lpstr>
      <vt:lpstr>John’s Prologue</vt:lpstr>
      <vt:lpstr>Themes in John’s Prologue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Tim Carroll</dc:creator>
  <cp:lastModifiedBy>Tim Carroll</cp:lastModifiedBy>
  <cp:revision>5</cp:revision>
  <dcterms:created xsi:type="dcterms:W3CDTF">2013-04-15T21:52:29Z</dcterms:created>
  <dcterms:modified xsi:type="dcterms:W3CDTF">2013-04-20T21:29:21Z</dcterms:modified>
</cp:coreProperties>
</file>