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59" r:id="rId3"/>
    <p:sldId id="257" r:id="rId4"/>
    <p:sldId id="268" r:id="rId5"/>
    <p:sldId id="258" r:id="rId6"/>
    <p:sldId id="256" r:id="rId7"/>
    <p:sldId id="271" r:id="rId8"/>
    <p:sldId id="269" r:id="rId9"/>
    <p:sldId id="262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57" d="100"/>
          <a:sy n="57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D4171-82BE-4EEF-8600-870DE98322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B32D693-41F1-49FE-8374-3B68151487B5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BF7F5543-1932-43B1-B609-5CF2B8D37BE2}" type="parTrans" cxnId="{45EBC1F3-F23A-4504-A140-F4C725624480}">
      <dgm:prSet/>
      <dgm:spPr/>
      <dgm:t>
        <a:bodyPr/>
        <a:lstStyle/>
        <a:p>
          <a:endParaRPr lang="en-US"/>
        </a:p>
      </dgm:t>
    </dgm:pt>
    <dgm:pt modelId="{A7D770CC-E3EA-4929-AA78-8E2C8061DE7D}" type="sibTrans" cxnId="{45EBC1F3-F23A-4504-A140-F4C725624480}">
      <dgm:prSet/>
      <dgm:spPr/>
      <dgm:t>
        <a:bodyPr/>
        <a:lstStyle/>
        <a:p>
          <a:endParaRPr lang="en-US"/>
        </a:p>
      </dgm:t>
    </dgm:pt>
    <dgm:pt modelId="{25115A0A-C15A-4E57-B6C7-C8B4C60EDDEA}">
      <dgm:prSet phldrT="[Text]"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3639ACAA-0782-4DA2-A53E-F8939CCC1CCC}" type="parTrans" cxnId="{3CD8215C-46AA-400D-BA78-EC9048F8A892}">
      <dgm:prSet/>
      <dgm:spPr/>
      <dgm:t>
        <a:bodyPr/>
        <a:lstStyle/>
        <a:p>
          <a:endParaRPr lang="en-US"/>
        </a:p>
      </dgm:t>
    </dgm:pt>
    <dgm:pt modelId="{E01B6535-8D52-4AE2-A398-C29294488523}" type="sibTrans" cxnId="{3CD8215C-46AA-400D-BA78-EC9048F8A892}">
      <dgm:prSet/>
      <dgm:spPr/>
      <dgm:t>
        <a:bodyPr/>
        <a:lstStyle/>
        <a:p>
          <a:endParaRPr lang="en-US"/>
        </a:p>
      </dgm:t>
    </dgm:pt>
    <dgm:pt modelId="{4C704893-37A4-49EC-A9C2-8054F58832EF}">
      <dgm:prSet/>
      <dgm:spPr/>
      <dgm:t>
        <a:bodyPr/>
        <a:lstStyle/>
        <a:p>
          <a:r>
            <a:rPr lang="en-US" dirty="0" smtClean="0"/>
            <a:t>K</a:t>
          </a:r>
          <a:endParaRPr lang="en-US" dirty="0"/>
        </a:p>
      </dgm:t>
    </dgm:pt>
    <dgm:pt modelId="{9F42BE3A-47D9-4747-AA10-BC5C5D7D6D48}" type="parTrans" cxnId="{5ED78602-F572-4F79-A5B7-0A6DE72DB738}">
      <dgm:prSet/>
      <dgm:spPr/>
      <dgm:t>
        <a:bodyPr/>
        <a:lstStyle/>
        <a:p>
          <a:endParaRPr lang="en-US"/>
        </a:p>
      </dgm:t>
    </dgm:pt>
    <dgm:pt modelId="{3BB91B96-CAA6-43AD-A989-7144D8B217D5}" type="sibTrans" cxnId="{5ED78602-F572-4F79-A5B7-0A6DE72DB738}">
      <dgm:prSet/>
      <dgm:spPr/>
      <dgm:t>
        <a:bodyPr/>
        <a:lstStyle/>
        <a:p>
          <a:endParaRPr lang="en-US"/>
        </a:p>
      </dgm:t>
    </dgm:pt>
    <dgm:pt modelId="{6A147750-7319-477C-9CBD-5EAF58DB1583}">
      <dgm:prSet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612B8E4C-E979-4979-87C8-9C4770E839D6}" type="parTrans" cxnId="{45E45E6B-7ACD-404D-B0C6-67F122B11121}">
      <dgm:prSet/>
      <dgm:spPr/>
      <dgm:t>
        <a:bodyPr/>
        <a:lstStyle/>
        <a:p>
          <a:endParaRPr lang="en-US"/>
        </a:p>
      </dgm:t>
    </dgm:pt>
    <dgm:pt modelId="{4C1D9157-2FB5-4F03-B3FD-A3520AA4306D}" type="sibTrans" cxnId="{45E45E6B-7ACD-404D-B0C6-67F122B11121}">
      <dgm:prSet/>
      <dgm:spPr/>
      <dgm:t>
        <a:bodyPr/>
        <a:lstStyle/>
        <a:p>
          <a:endParaRPr lang="en-US"/>
        </a:p>
      </dgm:t>
    </dgm:pt>
    <dgm:pt modelId="{4E38A289-D9C8-4361-9DD5-81562A33392A}">
      <dgm:prSet/>
      <dgm:spPr/>
      <dgm:t>
        <a:bodyPr/>
        <a:lstStyle/>
        <a:p>
          <a:r>
            <a:rPr lang="en-US" dirty="0" smtClean="0"/>
            <a:t>T</a:t>
          </a:r>
          <a:endParaRPr lang="en-US" dirty="0"/>
        </a:p>
      </dgm:t>
    </dgm:pt>
    <dgm:pt modelId="{47AC11BF-1240-4252-9BC8-2BFEBD9B1FAA}" type="parTrans" cxnId="{8495E97C-B062-4034-8B89-1C254C9F901E}">
      <dgm:prSet/>
      <dgm:spPr/>
      <dgm:t>
        <a:bodyPr/>
        <a:lstStyle/>
        <a:p>
          <a:endParaRPr lang="en-US"/>
        </a:p>
      </dgm:t>
    </dgm:pt>
    <dgm:pt modelId="{D3819696-5A9E-4E54-B36B-CF6179CF8333}" type="sibTrans" cxnId="{8495E97C-B062-4034-8B89-1C254C9F901E}">
      <dgm:prSet/>
      <dgm:spPr/>
      <dgm:t>
        <a:bodyPr/>
        <a:lstStyle/>
        <a:p>
          <a:endParaRPr lang="en-US"/>
        </a:p>
      </dgm:t>
    </dgm:pt>
    <dgm:pt modelId="{CB55F565-6DDE-4852-B3E2-1C59348187FC}">
      <dgm:prSet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4CBA6C1B-92B0-41A6-8630-972DF640F9E2}" type="parTrans" cxnId="{7B2B66A0-9E57-438B-97AC-3BFD37B92792}">
      <dgm:prSet/>
      <dgm:spPr/>
      <dgm:t>
        <a:bodyPr/>
        <a:lstStyle/>
        <a:p>
          <a:endParaRPr lang="en-US"/>
        </a:p>
      </dgm:t>
    </dgm:pt>
    <dgm:pt modelId="{B6E84928-3ACD-482F-9F04-A1A8E7803F4C}" type="sibTrans" cxnId="{7B2B66A0-9E57-438B-97AC-3BFD37B92792}">
      <dgm:prSet/>
      <dgm:spPr/>
      <dgm:t>
        <a:bodyPr/>
        <a:lstStyle/>
        <a:p>
          <a:endParaRPr lang="en-US"/>
        </a:p>
      </dgm:t>
    </dgm:pt>
    <dgm:pt modelId="{A54BB5CA-554B-40CD-B30A-954D16C90E91}">
      <dgm:prSet/>
      <dgm:spPr/>
      <dgm:t>
        <a:bodyPr/>
        <a:lstStyle/>
        <a:p>
          <a:r>
            <a:rPr lang="en-US" dirty="0" smtClean="0"/>
            <a:t>M</a:t>
          </a:r>
          <a:endParaRPr lang="en-US" dirty="0"/>
        </a:p>
      </dgm:t>
    </dgm:pt>
    <dgm:pt modelId="{025F9953-F42B-4E47-9612-F954F1D5603A}" type="parTrans" cxnId="{3169284E-2F50-42FB-9A0E-B6BA7F0DBCD7}">
      <dgm:prSet/>
      <dgm:spPr/>
      <dgm:t>
        <a:bodyPr/>
        <a:lstStyle/>
        <a:p>
          <a:endParaRPr lang="en-US"/>
        </a:p>
      </dgm:t>
    </dgm:pt>
    <dgm:pt modelId="{D56EB1AB-6450-4F10-86FC-3DD214CE290B}" type="sibTrans" cxnId="{3169284E-2F50-42FB-9A0E-B6BA7F0DBCD7}">
      <dgm:prSet/>
      <dgm:spPr/>
      <dgm:t>
        <a:bodyPr/>
        <a:lstStyle/>
        <a:p>
          <a:endParaRPr lang="en-US"/>
        </a:p>
      </dgm:t>
    </dgm:pt>
    <dgm:pt modelId="{7FB97A77-B13D-476A-A0B7-3A427278EB49}">
      <dgm:prSet/>
      <dgm:spPr/>
      <dgm:t>
        <a:bodyPr/>
        <a:lstStyle/>
        <a:p>
          <a:r>
            <a:rPr lang="en-US" dirty="0" smtClean="0"/>
            <a:t>P</a:t>
          </a:r>
          <a:endParaRPr lang="en-US" dirty="0"/>
        </a:p>
      </dgm:t>
    </dgm:pt>
    <dgm:pt modelId="{1B407D02-EBE8-47E1-9A05-C5E8E0CB30BB}" type="parTrans" cxnId="{162FBFEE-FDA0-4A7E-8C0F-A0E02A1879AB}">
      <dgm:prSet/>
      <dgm:spPr/>
      <dgm:t>
        <a:bodyPr/>
        <a:lstStyle/>
        <a:p>
          <a:endParaRPr lang="en-US"/>
        </a:p>
      </dgm:t>
    </dgm:pt>
    <dgm:pt modelId="{52C089FF-C854-4D4F-B8BB-193A53B7CD17}" type="sibTrans" cxnId="{162FBFEE-FDA0-4A7E-8C0F-A0E02A1879AB}">
      <dgm:prSet/>
      <dgm:spPr/>
      <dgm:t>
        <a:bodyPr/>
        <a:lstStyle/>
        <a:p>
          <a:endParaRPr lang="en-US"/>
        </a:p>
      </dgm:t>
    </dgm:pt>
    <dgm:pt modelId="{DDBA9CFF-2477-4B02-AB68-A408E8B27705}">
      <dgm:prSet/>
      <dgm:spPr/>
      <dgm:t>
        <a:bodyPr/>
        <a:lstStyle/>
        <a:p>
          <a:r>
            <a:rPr lang="en-US" dirty="0" smtClean="0"/>
            <a:t>T</a:t>
          </a:r>
          <a:endParaRPr lang="en-US" dirty="0"/>
        </a:p>
      </dgm:t>
    </dgm:pt>
    <dgm:pt modelId="{B23074A6-37C3-49E4-A30B-F59842CCDDC1}" type="parTrans" cxnId="{8AC0F2F2-E57D-415A-AACE-BCD8ABD4CA75}">
      <dgm:prSet/>
      <dgm:spPr/>
      <dgm:t>
        <a:bodyPr/>
        <a:lstStyle/>
        <a:p>
          <a:endParaRPr lang="en-US"/>
        </a:p>
      </dgm:t>
    </dgm:pt>
    <dgm:pt modelId="{80ED86E3-58A6-4701-9A9D-8D1025697EE1}" type="sibTrans" cxnId="{8AC0F2F2-E57D-415A-AACE-BCD8ABD4CA75}">
      <dgm:prSet/>
      <dgm:spPr/>
      <dgm:t>
        <a:bodyPr/>
        <a:lstStyle/>
        <a:p>
          <a:endParaRPr lang="en-US"/>
        </a:p>
      </dgm:t>
    </dgm:pt>
    <dgm:pt modelId="{383AF0B0-F5E7-4A9A-9278-3865771F71A6}">
      <dgm:prSet/>
      <dgm:spPr/>
      <dgm:t>
        <a:bodyPr/>
        <a:lstStyle/>
        <a:p>
          <a:r>
            <a:rPr lang="en-US" dirty="0" smtClean="0"/>
            <a:t>Y</a:t>
          </a:r>
          <a:endParaRPr lang="en-US" dirty="0"/>
        </a:p>
      </dgm:t>
    </dgm:pt>
    <dgm:pt modelId="{947D2355-2CF6-4092-9084-313C2DA32712}" type="parTrans" cxnId="{9FCB64F9-5C4A-40A2-9DF3-DA632EFF8C55}">
      <dgm:prSet/>
      <dgm:spPr/>
      <dgm:t>
        <a:bodyPr/>
        <a:lstStyle/>
        <a:p>
          <a:endParaRPr lang="en-US"/>
        </a:p>
      </dgm:t>
    </dgm:pt>
    <dgm:pt modelId="{B696C459-3097-4B4A-8661-86FF67722FDA}" type="sibTrans" cxnId="{9FCB64F9-5C4A-40A2-9DF3-DA632EFF8C55}">
      <dgm:prSet/>
      <dgm:spPr/>
      <dgm:t>
        <a:bodyPr/>
        <a:lstStyle/>
        <a:p>
          <a:endParaRPr lang="en-US"/>
        </a:p>
      </dgm:t>
    </dgm:pt>
    <dgm:pt modelId="{4FDFF339-B5F4-4221-807A-3DF32C9BF66C}">
      <dgm:prSet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A46379EA-B218-4310-A47E-202B365DE43E}" type="parTrans" cxnId="{22AC71B7-FE21-4ED0-82D8-4B0E6CB53C50}">
      <dgm:prSet/>
      <dgm:spPr/>
      <dgm:t>
        <a:bodyPr/>
        <a:lstStyle/>
        <a:p>
          <a:endParaRPr lang="en-US"/>
        </a:p>
      </dgm:t>
    </dgm:pt>
    <dgm:pt modelId="{528BFDE4-8E4D-4F61-ACD4-D2147611F08F}" type="sibTrans" cxnId="{22AC71B7-FE21-4ED0-82D8-4B0E6CB53C50}">
      <dgm:prSet/>
      <dgm:spPr/>
      <dgm:t>
        <a:bodyPr/>
        <a:lstStyle/>
        <a:p>
          <a:endParaRPr lang="en-US"/>
        </a:p>
      </dgm:t>
    </dgm:pt>
    <dgm:pt modelId="{2D69299B-6F58-4610-AFF5-895D56853674}" type="pres">
      <dgm:prSet presAssocID="{65AD4171-82BE-4EEF-8600-870DE98322A6}" presName="CompostProcess" presStyleCnt="0">
        <dgm:presLayoutVars>
          <dgm:dir/>
          <dgm:resizeHandles val="exact"/>
        </dgm:presLayoutVars>
      </dgm:prSet>
      <dgm:spPr/>
    </dgm:pt>
    <dgm:pt modelId="{3A08B238-EA8B-48DE-AA71-F45FB7A8A70F}" type="pres">
      <dgm:prSet presAssocID="{65AD4171-82BE-4EEF-8600-870DE98322A6}" presName="arrow" presStyleLbl="bgShp" presStyleIdx="0" presStyleCnt="1"/>
      <dgm:spPr/>
    </dgm:pt>
    <dgm:pt modelId="{EC1A4675-3C0A-4637-8412-68569C0B2DDB}" type="pres">
      <dgm:prSet presAssocID="{65AD4171-82BE-4EEF-8600-870DE98322A6}" presName="linearProcess" presStyleCnt="0"/>
      <dgm:spPr/>
    </dgm:pt>
    <dgm:pt modelId="{AD243CAC-048D-4335-858D-4B27E4650BF8}" type="pres">
      <dgm:prSet presAssocID="{4FDFF339-B5F4-4221-807A-3DF32C9BF66C}" presName="tex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FFFD3-1805-4F9A-8A34-D71C649B267E}" type="pres">
      <dgm:prSet presAssocID="{528BFDE4-8E4D-4F61-ACD4-D2147611F08F}" presName="sibTrans" presStyleCnt="0"/>
      <dgm:spPr/>
    </dgm:pt>
    <dgm:pt modelId="{135B6863-3C7B-4BA3-9A1C-39B680A983B4}" type="pres">
      <dgm:prSet presAssocID="{0B32D693-41F1-49FE-8374-3B68151487B5}" presName="text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16DA1-5029-4E18-B939-05EE1D0E86C8}" type="pres">
      <dgm:prSet presAssocID="{A7D770CC-E3EA-4929-AA78-8E2C8061DE7D}" presName="sibTrans" presStyleCnt="0"/>
      <dgm:spPr/>
    </dgm:pt>
    <dgm:pt modelId="{CA15C63F-A8BC-4BD6-BA2B-773DE25DE2BE}" type="pres">
      <dgm:prSet presAssocID="{25115A0A-C15A-4E57-B6C7-C8B4C60EDDEA}" presName="text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EDBA8-3778-4333-AFB9-85A996A5C894}" type="pres">
      <dgm:prSet presAssocID="{E01B6535-8D52-4AE2-A398-C29294488523}" presName="sibTrans" presStyleCnt="0"/>
      <dgm:spPr/>
    </dgm:pt>
    <dgm:pt modelId="{5B0627B5-0ED4-423D-966E-4D7308617F4B}" type="pres">
      <dgm:prSet presAssocID="{4C704893-37A4-49EC-A9C2-8054F58832EF}" presName="text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3BAAE-6050-43BE-8EE0-1698BE9015B1}" type="pres">
      <dgm:prSet presAssocID="{3BB91B96-CAA6-43AD-A989-7144D8B217D5}" presName="sibTrans" presStyleCnt="0"/>
      <dgm:spPr/>
    </dgm:pt>
    <dgm:pt modelId="{06B297FA-209B-4046-B83B-41B8AE43B1E9}" type="pres">
      <dgm:prSet presAssocID="{6A147750-7319-477C-9CBD-5EAF58DB1583}" presName="text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B5C7E-2449-42F3-8472-870736AA0CA2}" type="pres">
      <dgm:prSet presAssocID="{4C1D9157-2FB5-4F03-B3FD-A3520AA4306D}" presName="sibTrans" presStyleCnt="0"/>
      <dgm:spPr/>
    </dgm:pt>
    <dgm:pt modelId="{C9179032-1889-4B76-92BE-D180FA42CAF4}" type="pres">
      <dgm:prSet presAssocID="{4E38A289-D9C8-4361-9DD5-81562A33392A}" presName="text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7831D-29E5-4707-8A4D-45B7456705E7}" type="pres">
      <dgm:prSet presAssocID="{D3819696-5A9E-4E54-B36B-CF6179CF8333}" presName="sibTrans" presStyleCnt="0"/>
      <dgm:spPr/>
    </dgm:pt>
    <dgm:pt modelId="{916EA0BE-DDEA-4FD5-BE1D-5F250F83CB52}" type="pres">
      <dgm:prSet presAssocID="{CB55F565-6DDE-4852-B3E2-1C59348187FC}" presName="text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EE658-6067-430A-B56F-BFA1A88F8CC6}" type="pres">
      <dgm:prSet presAssocID="{B6E84928-3ACD-482F-9F04-A1A8E7803F4C}" presName="sibTrans" presStyleCnt="0"/>
      <dgm:spPr/>
    </dgm:pt>
    <dgm:pt modelId="{DAD26A96-4290-43B0-A22B-3EA7F952262E}" type="pres">
      <dgm:prSet presAssocID="{A54BB5CA-554B-40CD-B30A-954D16C90E91}" presName="text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97CA3-735D-46F4-9A5F-3BD940FF7ED6}" type="pres">
      <dgm:prSet presAssocID="{D56EB1AB-6450-4F10-86FC-3DD214CE290B}" presName="sibTrans" presStyleCnt="0"/>
      <dgm:spPr/>
    </dgm:pt>
    <dgm:pt modelId="{80E340F0-7B5B-47B7-83B2-1718A48D9608}" type="pres">
      <dgm:prSet presAssocID="{7FB97A77-B13D-476A-A0B7-3A427278EB49}" presName="text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2B07A-603D-4DA3-AD78-04F996C8FB15}" type="pres">
      <dgm:prSet presAssocID="{52C089FF-C854-4D4F-B8BB-193A53B7CD17}" presName="sibTrans" presStyleCnt="0"/>
      <dgm:spPr/>
    </dgm:pt>
    <dgm:pt modelId="{86891230-F5FE-4E5D-AD4B-265F0BE1A518}" type="pres">
      <dgm:prSet presAssocID="{DDBA9CFF-2477-4B02-AB68-A408E8B27705}" presName="text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9EE2C-8180-4B0E-83EF-C3B15DDE49C8}" type="pres">
      <dgm:prSet presAssocID="{80ED86E3-58A6-4701-9A9D-8D1025697EE1}" presName="sibTrans" presStyleCnt="0"/>
      <dgm:spPr/>
    </dgm:pt>
    <dgm:pt modelId="{9DC28261-61AF-4C68-AA97-D18CCD55E2D3}" type="pres">
      <dgm:prSet presAssocID="{383AF0B0-F5E7-4A9A-9278-3865771F71A6}" presName="text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C0F2F2-E57D-415A-AACE-BCD8ABD4CA75}" srcId="{65AD4171-82BE-4EEF-8600-870DE98322A6}" destId="{DDBA9CFF-2477-4B02-AB68-A408E8B27705}" srcOrd="9" destOrd="0" parTransId="{B23074A6-37C3-49E4-A30B-F59842CCDDC1}" sibTransId="{80ED86E3-58A6-4701-9A9D-8D1025697EE1}"/>
    <dgm:cxn modelId="{45EBC1F3-F23A-4504-A140-F4C725624480}" srcId="{65AD4171-82BE-4EEF-8600-870DE98322A6}" destId="{0B32D693-41F1-49FE-8374-3B68151487B5}" srcOrd="1" destOrd="0" parTransId="{BF7F5543-1932-43B1-B609-5CF2B8D37BE2}" sibTransId="{A7D770CC-E3EA-4929-AA78-8E2C8061DE7D}"/>
    <dgm:cxn modelId="{063C9677-B343-49FD-94FC-E1D8F0297DC9}" type="presOf" srcId="{7FB97A77-B13D-476A-A0B7-3A427278EB49}" destId="{80E340F0-7B5B-47B7-83B2-1718A48D9608}" srcOrd="0" destOrd="0" presId="urn:microsoft.com/office/officeart/2005/8/layout/hProcess9"/>
    <dgm:cxn modelId="{D2CC5E74-DADB-46BD-9A74-56322433C863}" type="presOf" srcId="{4C704893-37A4-49EC-A9C2-8054F58832EF}" destId="{5B0627B5-0ED4-423D-966E-4D7308617F4B}" srcOrd="0" destOrd="0" presId="urn:microsoft.com/office/officeart/2005/8/layout/hProcess9"/>
    <dgm:cxn modelId="{95F31FFB-EE4C-44F8-A13C-1B626DC34121}" type="presOf" srcId="{4FDFF339-B5F4-4221-807A-3DF32C9BF66C}" destId="{AD243CAC-048D-4335-858D-4B27E4650BF8}" srcOrd="0" destOrd="0" presId="urn:microsoft.com/office/officeart/2005/8/layout/hProcess9"/>
    <dgm:cxn modelId="{3CD8215C-46AA-400D-BA78-EC9048F8A892}" srcId="{65AD4171-82BE-4EEF-8600-870DE98322A6}" destId="{25115A0A-C15A-4E57-B6C7-C8B4C60EDDEA}" srcOrd="2" destOrd="0" parTransId="{3639ACAA-0782-4DA2-A53E-F8939CCC1CCC}" sibTransId="{E01B6535-8D52-4AE2-A398-C29294488523}"/>
    <dgm:cxn modelId="{45E45E6B-7ACD-404D-B0C6-67F122B11121}" srcId="{65AD4171-82BE-4EEF-8600-870DE98322A6}" destId="{6A147750-7319-477C-9CBD-5EAF58DB1583}" srcOrd="4" destOrd="0" parTransId="{612B8E4C-E979-4979-87C8-9C4770E839D6}" sibTransId="{4C1D9157-2FB5-4F03-B3FD-A3520AA4306D}"/>
    <dgm:cxn modelId="{431A725B-05C2-44CE-80EA-0B57C7C7D6AC}" type="presOf" srcId="{65AD4171-82BE-4EEF-8600-870DE98322A6}" destId="{2D69299B-6F58-4610-AFF5-895D56853674}" srcOrd="0" destOrd="0" presId="urn:microsoft.com/office/officeart/2005/8/layout/hProcess9"/>
    <dgm:cxn modelId="{162FBFEE-FDA0-4A7E-8C0F-A0E02A1879AB}" srcId="{65AD4171-82BE-4EEF-8600-870DE98322A6}" destId="{7FB97A77-B13D-476A-A0B7-3A427278EB49}" srcOrd="8" destOrd="0" parTransId="{1B407D02-EBE8-47E1-9A05-C5E8E0CB30BB}" sibTransId="{52C089FF-C854-4D4F-B8BB-193A53B7CD17}"/>
    <dgm:cxn modelId="{9FCB64F9-5C4A-40A2-9DF3-DA632EFF8C55}" srcId="{65AD4171-82BE-4EEF-8600-870DE98322A6}" destId="{383AF0B0-F5E7-4A9A-9278-3865771F71A6}" srcOrd="10" destOrd="0" parTransId="{947D2355-2CF6-4092-9084-313C2DA32712}" sibTransId="{B696C459-3097-4B4A-8661-86FF67722FDA}"/>
    <dgm:cxn modelId="{5BDD4133-06E1-46CE-BE08-46903B9B4F1A}" type="presOf" srcId="{383AF0B0-F5E7-4A9A-9278-3865771F71A6}" destId="{9DC28261-61AF-4C68-AA97-D18CCD55E2D3}" srcOrd="0" destOrd="0" presId="urn:microsoft.com/office/officeart/2005/8/layout/hProcess9"/>
    <dgm:cxn modelId="{D7F5F13A-692E-48E6-89AD-DD5DB3928D57}" type="presOf" srcId="{25115A0A-C15A-4E57-B6C7-C8B4C60EDDEA}" destId="{CA15C63F-A8BC-4BD6-BA2B-773DE25DE2BE}" srcOrd="0" destOrd="0" presId="urn:microsoft.com/office/officeart/2005/8/layout/hProcess9"/>
    <dgm:cxn modelId="{7B2B66A0-9E57-438B-97AC-3BFD37B92792}" srcId="{65AD4171-82BE-4EEF-8600-870DE98322A6}" destId="{CB55F565-6DDE-4852-B3E2-1C59348187FC}" srcOrd="6" destOrd="0" parTransId="{4CBA6C1B-92B0-41A6-8630-972DF640F9E2}" sibTransId="{B6E84928-3ACD-482F-9F04-A1A8E7803F4C}"/>
    <dgm:cxn modelId="{1A7E22A2-9BFF-4CF1-88EE-02677782A374}" type="presOf" srcId="{4E38A289-D9C8-4361-9DD5-81562A33392A}" destId="{C9179032-1889-4B76-92BE-D180FA42CAF4}" srcOrd="0" destOrd="0" presId="urn:microsoft.com/office/officeart/2005/8/layout/hProcess9"/>
    <dgm:cxn modelId="{A1FC6EB6-A9CE-4E1B-865F-07CCC6B11146}" type="presOf" srcId="{DDBA9CFF-2477-4B02-AB68-A408E8B27705}" destId="{86891230-F5FE-4E5D-AD4B-265F0BE1A518}" srcOrd="0" destOrd="0" presId="urn:microsoft.com/office/officeart/2005/8/layout/hProcess9"/>
    <dgm:cxn modelId="{8495E97C-B062-4034-8B89-1C254C9F901E}" srcId="{65AD4171-82BE-4EEF-8600-870DE98322A6}" destId="{4E38A289-D9C8-4361-9DD5-81562A33392A}" srcOrd="5" destOrd="0" parTransId="{47AC11BF-1240-4252-9BC8-2BFEBD9B1FAA}" sibTransId="{D3819696-5A9E-4E54-B36B-CF6179CF8333}"/>
    <dgm:cxn modelId="{22AC71B7-FE21-4ED0-82D8-4B0E6CB53C50}" srcId="{65AD4171-82BE-4EEF-8600-870DE98322A6}" destId="{4FDFF339-B5F4-4221-807A-3DF32C9BF66C}" srcOrd="0" destOrd="0" parTransId="{A46379EA-B218-4310-A47E-202B365DE43E}" sibTransId="{528BFDE4-8E4D-4F61-ACD4-D2147611F08F}"/>
    <dgm:cxn modelId="{5ED78602-F572-4F79-A5B7-0A6DE72DB738}" srcId="{65AD4171-82BE-4EEF-8600-870DE98322A6}" destId="{4C704893-37A4-49EC-A9C2-8054F58832EF}" srcOrd="3" destOrd="0" parTransId="{9F42BE3A-47D9-4747-AA10-BC5C5D7D6D48}" sibTransId="{3BB91B96-CAA6-43AD-A989-7144D8B217D5}"/>
    <dgm:cxn modelId="{3169284E-2F50-42FB-9A0E-B6BA7F0DBCD7}" srcId="{65AD4171-82BE-4EEF-8600-870DE98322A6}" destId="{A54BB5CA-554B-40CD-B30A-954D16C90E91}" srcOrd="7" destOrd="0" parTransId="{025F9953-F42B-4E47-9612-F954F1D5603A}" sibTransId="{D56EB1AB-6450-4F10-86FC-3DD214CE290B}"/>
    <dgm:cxn modelId="{7DCA869A-AA29-4FD7-8A98-887559640465}" type="presOf" srcId="{0B32D693-41F1-49FE-8374-3B68151487B5}" destId="{135B6863-3C7B-4BA3-9A1C-39B680A983B4}" srcOrd="0" destOrd="0" presId="urn:microsoft.com/office/officeart/2005/8/layout/hProcess9"/>
    <dgm:cxn modelId="{3782281A-1911-4961-868B-D71B80C620DC}" type="presOf" srcId="{CB55F565-6DDE-4852-B3E2-1C59348187FC}" destId="{916EA0BE-DDEA-4FD5-BE1D-5F250F83CB52}" srcOrd="0" destOrd="0" presId="urn:microsoft.com/office/officeart/2005/8/layout/hProcess9"/>
    <dgm:cxn modelId="{C978E766-212F-4402-ACD9-BFEDE9F8D81A}" type="presOf" srcId="{A54BB5CA-554B-40CD-B30A-954D16C90E91}" destId="{DAD26A96-4290-43B0-A22B-3EA7F952262E}" srcOrd="0" destOrd="0" presId="urn:microsoft.com/office/officeart/2005/8/layout/hProcess9"/>
    <dgm:cxn modelId="{D0F1A428-152E-4C8A-9820-6D86F6363C84}" type="presOf" srcId="{6A147750-7319-477C-9CBD-5EAF58DB1583}" destId="{06B297FA-209B-4046-B83B-41B8AE43B1E9}" srcOrd="0" destOrd="0" presId="urn:microsoft.com/office/officeart/2005/8/layout/hProcess9"/>
    <dgm:cxn modelId="{7EFED1EA-8D70-43DF-AA46-347B49C93526}" type="presParOf" srcId="{2D69299B-6F58-4610-AFF5-895D56853674}" destId="{3A08B238-EA8B-48DE-AA71-F45FB7A8A70F}" srcOrd="0" destOrd="0" presId="urn:microsoft.com/office/officeart/2005/8/layout/hProcess9"/>
    <dgm:cxn modelId="{07339163-EB66-47C4-8CB4-52DE26E3B086}" type="presParOf" srcId="{2D69299B-6F58-4610-AFF5-895D56853674}" destId="{EC1A4675-3C0A-4637-8412-68569C0B2DDB}" srcOrd="1" destOrd="0" presId="urn:microsoft.com/office/officeart/2005/8/layout/hProcess9"/>
    <dgm:cxn modelId="{06BC7280-95C2-4E9D-BA82-E20F317F7500}" type="presParOf" srcId="{EC1A4675-3C0A-4637-8412-68569C0B2DDB}" destId="{AD243CAC-048D-4335-858D-4B27E4650BF8}" srcOrd="0" destOrd="0" presId="urn:microsoft.com/office/officeart/2005/8/layout/hProcess9"/>
    <dgm:cxn modelId="{8CA63268-A990-4D40-AB46-5715D7B57774}" type="presParOf" srcId="{EC1A4675-3C0A-4637-8412-68569C0B2DDB}" destId="{8ECFFFD3-1805-4F9A-8A34-D71C649B267E}" srcOrd="1" destOrd="0" presId="urn:microsoft.com/office/officeart/2005/8/layout/hProcess9"/>
    <dgm:cxn modelId="{E5720680-B169-4A99-ABFA-C838DA92217A}" type="presParOf" srcId="{EC1A4675-3C0A-4637-8412-68569C0B2DDB}" destId="{135B6863-3C7B-4BA3-9A1C-39B680A983B4}" srcOrd="2" destOrd="0" presId="urn:microsoft.com/office/officeart/2005/8/layout/hProcess9"/>
    <dgm:cxn modelId="{4CF7DA7D-6333-41D3-A881-16F864718F49}" type="presParOf" srcId="{EC1A4675-3C0A-4637-8412-68569C0B2DDB}" destId="{97C16DA1-5029-4E18-B939-05EE1D0E86C8}" srcOrd="3" destOrd="0" presId="urn:microsoft.com/office/officeart/2005/8/layout/hProcess9"/>
    <dgm:cxn modelId="{1368A3A0-4FBC-458C-87CA-09E4B0375ADB}" type="presParOf" srcId="{EC1A4675-3C0A-4637-8412-68569C0B2DDB}" destId="{CA15C63F-A8BC-4BD6-BA2B-773DE25DE2BE}" srcOrd="4" destOrd="0" presId="urn:microsoft.com/office/officeart/2005/8/layout/hProcess9"/>
    <dgm:cxn modelId="{B5AA760D-094E-43F4-9A49-A6C0E6DCB783}" type="presParOf" srcId="{EC1A4675-3C0A-4637-8412-68569C0B2DDB}" destId="{BDFEDBA8-3778-4333-AFB9-85A996A5C894}" srcOrd="5" destOrd="0" presId="urn:microsoft.com/office/officeart/2005/8/layout/hProcess9"/>
    <dgm:cxn modelId="{6AFEE6B7-E98D-4457-A1AF-63140456E450}" type="presParOf" srcId="{EC1A4675-3C0A-4637-8412-68569C0B2DDB}" destId="{5B0627B5-0ED4-423D-966E-4D7308617F4B}" srcOrd="6" destOrd="0" presId="urn:microsoft.com/office/officeart/2005/8/layout/hProcess9"/>
    <dgm:cxn modelId="{3B4EDF87-7B38-4F77-98DC-FC17D4B404F3}" type="presParOf" srcId="{EC1A4675-3C0A-4637-8412-68569C0B2DDB}" destId="{77E3BAAE-6050-43BE-8EE0-1698BE9015B1}" srcOrd="7" destOrd="0" presId="urn:microsoft.com/office/officeart/2005/8/layout/hProcess9"/>
    <dgm:cxn modelId="{F8BC0034-D5AD-4A02-B236-C5A3998A3E30}" type="presParOf" srcId="{EC1A4675-3C0A-4637-8412-68569C0B2DDB}" destId="{06B297FA-209B-4046-B83B-41B8AE43B1E9}" srcOrd="8" destOrd="0" presId="urn:microsoft.com/office/officeart/2005/8/layout/hProcess9"/>
    <dgm:cxn modelId="{745A2784-518F-4CAB-8D69-8C3BA207D0B4}" type="presParOf" srcId="{EC1A4675-3C0A-4637-8412-68569C0B2DDB}" destId="{8EBB5C7E-2449-42F3-8472-870736AA0CA2}" srcOrd="9" destOrd="0" presId="urn:microsoft.com/office/officeart/2005/8/layout/hProcess9"/>
    <dgm:cxn modelId="{080A6B65-653F-4B7E-ACBA-38B674CC89F2}" type="presParOf" srcId="{EC1A4675-3C0A-4637-8412-68569C0B2DDB}" destId="{C9179032-1889-4B76-92BE-D180FA42CAF4}" srcOrd="10" destOrd="0" presId="urn:microsoft.com/office/officeart/2005/8/layout/hProcess9"/>
    <dgm:cxn modelId="{0F661D84-DBCA-4014-AF1B-6CD3CE3B07FB}" type="presParOf" srcId="{EC1A4675-3C0A-4637-8412-68569C0B2DDB}" destId="{FE47831D-29E5-4707-8A4D-45B7456705E7}" srcOrd="11" destOrd="0" presId="urn:microsoft.com/office/officeart/2005/8/layout/hProcess9"/>
    <dgm:cxn modelId="{A050F2F4-3E79-4E97-B388-9F7617FBD9A2}" type="presParOf" srcId="{EC1A4675-3C0A-4637-8412-68569C0B2DDB}" destId="{916EA0BE-DDEA-4FD5-BE1D-5F250F83CB52}" srcOrd="12" destOrd="0" presId="urn:microsoft.com/office/officeart/2005/8/layout/hProcess9"/>
    <dgm:cxn modelId="{E1BF3FCC-649D-40DF-95B2-969A1CA503B1}" type="presParOf" srcId="{EC1A4675-3C0A-4637-8412-68569C0B2DDB}" destId="{910EE658-6067-430A-B56F-BFA1A88F8CC6}" srcOrd="13" destOrd="0" presId="urn:microsoft.com/office/officeart/2005/8/layout/hProcess9"/>
    <dgm:cxn modelId="{60A101B5-7DFB-4EFA-A384-F7168E570E78}" type="presParOf" srcId="{EC1A4675-3C0A-4637-8412-68569C0B2DDB}" destId="{DAD26A96-4290-43B0-A22B-3EA7F952262E}" srcOrd="14" destOrd="0" presId="urn:microsoft.com/office/officeart/2005/8/layout/hProcess9"/>
    <dgm:cxn modelId="{B4A683C9-7822-4403-98C6-6D0B4B600273}" type="presParOf" srcId="{EC1A4675-3C0A-4637-8412-68569C0B2DDB}" destId="{25697CA3-735D-46F4-9A5F-3BD940FF7ED6}" srcOrd="15" destOrd="0" presId="urn:microsoft.com/office/officeart/2005/8/layout/hProcess9"/>
    <dgm:cxn modelId="{88D78273-D322-4060-9097-004B352C4FC8}" type="presParOf" srcId="{EC1A4675-3C0A-4637-8412-68569C0B2DDB}" destId="{80E340F0-7B5B-47B7-83B2-1718A48D9608}" srcOrd="16" destOrd="0" presId="urn:microsoft.com/office/officeart/2005/8/layout/hProcess9"/>
    <dgm:cxn modelId="{3BAA5742-518B-4470-9560-9613318E3E33}" type="presParOf" srcId="{EC1A4675-3C0A-4637-8412-68569C0B2DDB}" destId="{A892B07A-603D-4DA3-AD78-04F996C8FB15}" srcOrd="17" destOrd="0" presId="urn:microsoft.com/office/officeart/2005/8/layout/hProcess9"/>
    <dgm:cxn modelId="{F0B799D1-94F9-45C3-AD87-195300101304}" type="presParOf" srcId="{EC1A4675-3C0A-4637-8412-68569C0B2DDB}" destId="{86891230-F5FE-4E5D-AD4B-265F0BE1A518}" srcOrd="18" destOrd="0" presId="urn:microsoft.com/office/officeart/2005/8/layout/hProcess9"/>
    <dgm:cxn modelId="{A526E043-7EE6-404C-8D14-66D38624EB89}" type="presParOf" srcId="{EC1A4675-3C0A-4637-8412-68569C0B2DDB}" destId="{BF19EE2C-8180-4B0E-83EF-C3B15DDE49C8}" srcOrd="19" destOrd="0" presId="urn:microsoft.com/office/officeart/2005/8/layout/hProcess9"/>
    <dgm:cxn modelId="{85ED45D0-DA76-47D2-A5E1-6CE0E37BA95F}" type="presParOf" srcId="{EC1A4675-3C0A-4637-8412-68569C0B2DDB}" destId="{9DC28261-61AF-4C68-AA97-D18CCD55E2D3}" srcOrd="2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08B238-EA8B-48DE-AA71-F45FB7A8A70F}">
      <dsp:nvSpPr>
        <dsp:cNvPr id="0" name=""/>
        <dsp:cNvSpPr/>
      </dsp:nvSpPr>
      <dsp:spPr>
        <a:xfrm>
          <a:off x="685799" y="0"/>
          <a:ext cx="7772400" cy="6858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43CAC-048D-4335-858D-4B27E4650BF8}">
      <dsp:nvSpPr>
        <dsp:cNvPr id="0" name=""/>
        <dsp:cNvSpPr/>
      </dsp:nvSpPr>
      <dsp:spPr>
        <a:xfrm>
          <a:off x="8036" y="2057400"/>
          <a:ext cx="72062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</a:t>
          </a:r>
          <a:endParaRPr lang="en-US" sz="3500" kern="1200" dirty="0"/>
        </a:p>
      </dsp:txBody>
      <dsp:txXfrm>
        <a:off x="8036" y="2057400"/>
        <a:ext cx="720625" cy="2743200"/>
      </dsp:txXfrm>
    </dsp:sp>
    <dsp:sp modelId="{135B6863-3C7B-4BA3-9A1C-39B680A983B4}">
      <dsp:nvSpPr>
        <dsp:cNvPr id="0" name=""/>
        <dsp:cNvSpPr/>
      </dsp:nvSpPr>
      <dsp:spPr>
        <a:xfrm>
          <a:off x="848766" y="2057400"/>
          <a:ext cx="72062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</a:t>
          </a:r>
          <a:endParaRPr lang="en-US" sz="3500" kern="1200" dirty="0"/>
        </a:p>
      </dsp:txBody>
      <dsp:txXfrm>
        <a:off x="848766" y="2057400"/>
        <a:ext cx="720625" cy="2743200"/>
      </dsp:txXfrm>
    </dsp:sp>
    <dsp:sp modelId="{CA15C63F-A8BC-4BD6-BA2B-773DE25DE2BE}">
      <dsp:nvSpPr>
        <dsp:cNvPr id="0" name=""/>
        <dsp:cNvSpPr/>
      </dsp:nvSpPr>
      <dsp:spPr>
        <a:xfrm>
          <a:off x="1689496" y="2057400"/>
          <a:ext cx="72062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</a:t>
          </a:r>
          <a:endParaRPr lang="en-US" sz="3500" kern="1200" dirty="0"/>
        </a:p>
      </dsp:txBody>
      <dsp:txXfrm>
        <a:off x="1689496" y="2057400"/>
        <a:ext cx="720625" cy="2743200"/>
      </dsp:txXfrm>
    </dsp:sp>
    <dsp:sp modelId="{5B0627B5-0ED4-423D-966E-4D7308617F4B}">
      <dsp:nvSpPr>
        <dsp:cNvPr id="0" name=""/>
        <dsp:cNvSpPr/>
      </dsp:nvSpPr>
      <dsp:spPr>
        <a:xfrm>
          <a:off x="2530226" y="2057400"/>
          <a:ext cx="72062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K</a:t>
          </a:r>
          <a:endParaRPr lang="en-US" sz="3500" kern="1200" dirty="0"/>
        </a:p>
      </dsp:txBody>
      <dsp:txXfrm>
        <a:off x="2530226" y="2057400"/>
        <a:ext cx="720625" cy="2743200"/>
      </dsp:txXfrm>
    </dsp:sp>
    <dsp:sp modelId="{06B297FA-209B-4046-B83B-41B8AE43B1E9}">
      <dsp:nvSpPr>
        <dsp:cNvPr id="0" name=""/>
        <dsp:cNvSpPr/>
      </dsp:nvSpPr>
      <dsp:spPr>
        <a:xfrm>
          <a:off x="3370957" y="2057400"/>
          <a:ext cx="72062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</a:t>
          </a:r>
          <a:endParaRPr lang="en-US" sz="3500" kern="1200" dirty="0"/>
        </a:p>
      </dsp:txBody>
      <dsp:txXfrm>
        <a:off x="3370957" y="2057400"/>
        <a:ext cx="720625" cy="2743200"/>
      </dsp:txXfrm>
    </dsp:sp>
    <dsp:sp modelId="{C9179032-1889-4B76-92BE-D180FA42CAF4}">
      <dsp:nvSpPr>
        <dsp:cNvPr id="0" name=""/>
        <dsp:cNvSpPr/>
      </dsp:nvSpPr>
      <dsp:spPr>
        <a:xfrm>
          <a:off x="4211687" y="2057400"/>
          <a:ext cx="72062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</a:t>
          </a:r>
          <a:endParaRPr lang="en-US" sz="3500" kern="1200" dirty="0"/>
        </a:p>
      </dsp:txBody>
      <dsp:txXfrm>
        <a:off x="4211687" y="2057400"/>
        <a:ext cx="720625" cy="2743200"/>
      </dsp:txXfrm>
    </dsp:sp>
    <dsp:sp modelId="{916EA0BE-DDEA-4FD5-BE1D-5F250F83CB52}">
      <dsp:nvSpPr>
        <dsp:cNvPr id="0" name=""/>
        <dsp:cNvSpPr/>
      </dsp:nvSpPr>
      <dsp:spPr>
        <a:xfrm>
          <a:off x="5052417" y="2057400"/>
          <a:ext cx="72062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</a:t>
          </a:r>
          <a:endParaRPr lang="en-US" sz="3500" kern="1200" dirty="0"/>
        </a:p>
      </dsp:txBody>
      <dsp:txXfrm>
        <a:off x="5052417" y="2057400"/>
        <a:ext cx="720625" cy="2743200"/>
      </dsp:txXfrm>
    </dsp:sp>
    <dsp:sp modelId="{DAD26A96-4290-43B0-A22B-3EA7F952262E}">
      <dsp:nvSpPr>
        <dsp:cNvPr id="0" name=""/>
        <dsp:cNvSpPr/>
      </dsp:nvSpPr>
      <dsp:spPr>
        <a:xfrm>
          <a:off x="5893147" y="2057400"/>
          <a:ext cx="72062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</a:t>
          </a:r>
          <a:endParaRPr lang="en-US" sz="3500" kern="1200" dirty="0"/>
        </a:p>
      </dsp:txBody>
      <dsp:txXfrm>
        <a:off x="5893147" y="2057400"/>
        <a:ext cx="720625" cy="2743200"/>
      </dsp:txXfrm>
    </dsp:sp>
    <dsp:sp modelId="{80E340F0-7B5B-47B7-83B2-1718A48D9608}">
      <dsp:nvSpPr>
        <dsp:cNvPr id="0" name=""/>
        <dsp:cNvSpPr/>
      </dsp:nvSpPr>
      <dsp:spPr>
        <a:xfrm>
          <a:off x="6733877" y="2057400"/>
          <a:ext cx="72062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</a:t>
          </a:r>
          <a:endParaRPr lang="en-US" sz="3500" kern="1200" dirty="0"/>
        </a:p>
      </dsp:txBody>
      <dsp:txXfrm>
        <a:off x="6733877" y="2057400"/>
        <a:ext cx="720625" cy="2743200"/>
      </dsp:txXfrm>
    </dsp:sp>
    <dsp:sp modelId="{86891230-F5FE-4E5D-AD4B-265F0BE1A518}">
      <dsp:nvSpPr>
        <dsp:cNvPr id="0" name=""/>
        <dsp:cNvSpPr/>
      </dsp:nvSpPr>
      <dsp:spPr>
        <a:xfrm>
          <a:off x="7574607" y="2057400"/>
          <a:ext cx="72062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</a:t>
          </a:r>
          <a:endParaRPr lang="en-US" sz="3500" kern="1200" dirty="0"/>
        </a:p>
      </dsp:txBody>
      <dsp:txXfrm>
        <a:off x="7574607" y="2057400"/>
        <a:ext cx="720625" cy="2743200"/>
      </dsp:txXfrm>
    </dsp:sp>
    <dsp:sp modelId="{9DC28261-61AF-4C68-AA97-D18CCD55E2D3}">
      <dsp:nvSpPr>
        <dsp:cNvPr id="0" name=""/>
        <dsp:cNvSpPr/>
      </dsp:nvSpPr>
      <dsp:spPr>
        <a:xfrm>
          <a:off x="8415337" y="2057400"/>
          <a:ext cx="72062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Y</a:t>
          </a:r>
          <a:endParaRPr lang="en-US" sz="3500" kern="1200" dirty="0"/>
        </a:p>
      </dsp:txBody>
      <dsp:txXfrm>
        <a:off x="8415337" y="2057400"/>
        <a:ext cx="720625" cy="274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3F7AE-5615-436C-AFBF-19D73CC3A033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DBACD-85C9-4AA5-A448-B2CA23D6C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E8FD-5147-430B-B9AB-E27B9284421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055-047F-4986-94D5-904DF0C55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E8FD-5147-430B-B9AB-E27B9284421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055-047F-4986-94D5-904DF0C55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E8FD-5147-430B-B9AB-E27B9284421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055-047F-4986-94D5-904DF0C55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E8FD-5147-430B-B9AB-E27B9284421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055-047F-4986-94D5-904DF0C55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E8FD-5147-430B-B9AB-E27B9284421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055-047F-4986-94D5-904DF0C55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E8FD-5147-430B-B9AB-E27B9284421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055-047F-4986-94D5-904DF0C55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E8FD-5147-430B-B9AB-E27B9284421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055-047F-4986-94D5-904DF0C55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E8FD-5147-430B-B9AB-E27B9284421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055-047F-4986-94D5-904DF0C55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E8FD-5147-430B-B9AB-E27B9284421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055-047F-4986-94D5-904DF0C55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E8FD-5147-430B-B9AB-E27B9284421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055-047F-4986-94D5-904DF0C55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E8FD-5147-430B-B9AB-E27B9284421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055-047F-4986-94D5-904DF0C55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2E8FD-5147-430B-B9AB-E27B9284421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3055-047F-4986-94D5-904DF0C55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6858000"/>
          </a:xfrm>
        </p:spPr>
        <p:txBody>
          <a:bodyPr/>
          <a:lstStyle/>
          <a:p>
            <a:r>
              <a:rPr lang="en-US" i="1" dirty="0" smtClean="0"/>
              <a:t>The Gospel of Mark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</a:t>
            </a:r>
            <a:r>
              <a:rPr lang="en-US" dirty="0" err="1" smtClean="0"/>
              <a:t>Qi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www.heqigallery.com</a:t>
            </a:r>
            <a:endParaRPr lang="en-US" dirty="0"/>
          </a:p>
        </p:txBody>
      </p:sp>
      <p:pic>
        <p:nvPicPr>
          <p:cNvPr id="27650" name="Picture 2" descr="http://www.heqigallery.com/GALLERY%20NT%20A/images/17_calling_disci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0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0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5600" y="2209800"/>
            <a:ext cx="3200400" cy="2057400"/>
          </a:xfrm>
          <a:prstGeom prst="roundRect">
            <a:avLst>
              <a:gd name="adj" fmla="val 126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3619500" y="723900"/>
            <a:ext cx="19050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3619500" y="4686300"/>
            <a:ext cx="19050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. Peter Preaching in the Presence of St. Mark - Fra Angel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045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St. Peter Preaching in the Presence of Saint Mark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Fra</a:t>
            </a:r>
            <a:r>
              <a:rPr lang="en-US" sz="2800" dirty="0" smtClean="0"/>
              <a:t> Angelico, c. 1433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Peter’s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	1</a:t>
            </a:r>
            <a:r>
              <a:rPr lang="en-US" b="1" dirty="0" smtClean="0"/>
              <a:t>.</a:t>
            </a:r>
            <a:r>
              <a:rPr lang="en-US" dirty="0" smtClean="0"/>
              <a:t> the house was built in the Late Hellenistic period;</a:t>
            </a:r>
            <a:br>
              <a:rPr lang="en-US" dirty="0" smtClean="0"/>
            </a:br>
            <a:r>
              <a:rPr lang="en-US" b="1" dirty="0" smtClean="0"/>
              <a:t>2.</a:t>
            </a:r>
            <a:r>
              <a:rPr lang="en-US" dirty="0" smtClean="0"/>
              <a:t> in the late first century A.D. it was changed into a "</a:t>
            </a:r>
            <a:r>
              <a:rPr lang="en-US" dirty="0" err="1" smtClean="0"/>
              <a:t>domus</a:t>
            </a:r>
            <a:r>
              <a:rPr lang="en-US" dirty="0" smtClean="0"/>
              <a:t>-ecclesia", </a:t>
            </a:r>
            <a:r>
              <a:rPr lang="en-US" dirty="0" err="1" smtClean="0"/>
              <a:t>i</a:t>
            </a:r>
            <a:r>
              <a:rPr lang="en-US" dirty="0" smtClean="0"/>
              <a:t>. e. became a house for religious gatherings; </a:t>
            </a:r>
            <a:br>
              <a:rPr lang="en-US" dirty="0" smtClean="0"/>
            </a:br>
            <a:r>
              <a:rPr lang="en-US" b="1" dirty="0" smtClean="0"/>
              <a:t>3.</a:t>
            </a:r>
            <a:r>
              <a:rPr lang="en-US" dirty="0" smtClean="0"/>
              <a:t> in the fourth century A.D. the same "</a:t>
            </a:r>
            <a:r>
              <a:rPr lang="en-US" dirty="0" err="1" smtClean="0"/>
              <a:t>domus</a:t>
            </a:r>
            <a:r>
              <a:rPr lang="en-US" dirty="0" smtClean="0"/>
              <a:t>-ecclesia" was enlarged and was set apart from the rest of the town through an imposing enclosure wall; </a:t>
            </a:r>
            <a:br>
              <a:rPr lang="en-US" dirty="0" smtClean="0"/>
            </a:br>
            <a:r>
              <a:rPr lang="en-US" b="1" dirty="0" smtClean="0"/>
              <a:t>4.</a:t>
            </a:r>
            <a:r>
              <a:rPr lang="en-US" dirty="0" smtClean="0"/>
              <a:t> in the second half of the fifth century A.D. an octagonal church was built upon the house of St. Peter and remained in use until the seventh century A.D.; </a:t>
            </a:r>
            <a:br>
              <a:rPr lang="en-US" dirty="0" smtClean="0"/>
            </a:br>
            <a:r>
              <a:rPr lang="en-US" b="1" dirty="0" smtClean="0"/>
              <a:t>5. </a:t>
            </a:r>
            <a:r>
              <a:rPr lang="en-US" dirty="0" smtClean="0"/>
              <a:t>the identification of the house of St. Peter is based on the combination of archaeological data and literary sources which run side by side in a wonderful way.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0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0800" y="0"/>
            <a:ext cx="9194800" cy="68961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6858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And </a:t>
            </a:r>
            <a:r>
              <a:rPr lang="en-US" sz="3200" dirty="0" smtClean="0"/>
              <a:t>when Jesus entered Peter's house, he saw his mother-in-law lying sick with a fever.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baseline="30000" dirty="0" smtClean="0"/>
              <a:t>15</a:t>
            </a:r>
            <a:r>
              <a:rPr lang="en-US" sz="3200" dirty="0" smtClean="0"/>
              <a:t> He touched her hand, and the fever left her, and she rose and began to serve him.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Matthew 8:14-15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Notice that Mark does not include this story…</a:t>
            </a:r>
            <a:endParaRPr lang="en-US" sz="3200" i="1" dirty="0"/>
          </a:p>
        </p:txBody>
      </p:sp>
      <p:pic>
        <p:nvPicPr>
          <p:cNvPr id="4" name="Content Placeholder 3" descr="DSC00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143251" y="857251"/>
            <a:ext cx="68579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86200" cy="6858000"/>
          </a:xfrm>
        </p:spPr>
        <p:txBody>
          <a:bodyPr>
            <a:normAutofit/>
          </a:bodyPr>
          <a:lstStyle/>
          <a:p>
            <a:r>
              <a:rPr lang="en-US" sz="3200" baseline="30000" dirty="0" smtClean="0"/>
              <a:t>42</a:t>
            </a:r>
            <a:r>
              <a:rPr lang="en-US" sz="3200" dirty="0" smtClean="0"/>
              <a:t> "Whoever causes one of these little ones who believe in me to sin, it would be better for him if a great millstone were hung around his neck and he were thrown into the sea.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Mark 9:42</a:t>
            </a:r>
            <a:endParaRPr lang="en-US" sz="3200" dirty="0"/>
          </a:p>
        </p:txBody>
      </p:sp>
      <p:pic>
        <p:nvPicPr>
          <p:cNvPr id="4" name="Content Placeholder 3" descr="DSC00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36755" y="750754"/>
            <a:ext cx="6979709" cy="523478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erial View of the Synagogue Excavations at Caperna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096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Aerial View of Capernaum Synagogue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86200" cy="685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they went into Capernaum, and immediately on the Sabbath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Jesus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entered the synagogue and was teaching.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Mark 1:21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DSC00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0614" y="0"/>
            <a:ext cx="5183386" cy="691118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108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Gospel of Mark  He Qi,  www.heqigallery.com</vt:lpstr>
      <vt:lpstr>Slide 2</vt:lpstr>
      <vt:lpstr>St. Peter Preaching in the Presence of Saint Mark Fra Angelico, c. 1433</vt:lpstr>
      <vt:lpstr>Peter’s House</vt:lpstr>
      <vt:lpstr>Slide 5</vt:lpstr>
      <vt:lpstr>And when Jesus entered Peter's house, he saw his mother-in-law lying sick with a fever.  15 He touched her hand, and the fever left her, and she rose and began to serve him.   Matthew 8:14-15  Notice that Mark does not include this story…</vt:lpstr>
      <vt:lpstr>42 "Whoever causes one of these little ones who believe in me to sin, it would be better for him if a great millstone were hung around his neck and he were thrown into the sea.   Mark 9:42</vt:lpstr>
      <vt:lpstr>Aerial View of Capernaum Synagogue</vt:lpstr>
      <vt:lpstr> And they went into Capernaum, and immediately on the Sabbath Jesus entered the synagogue and was teaching.   Mark 1:21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Carroll</dc:creator>
  <cp:lastModifiedBy>Tim Carroll</cp:lastModifiedBy>
  <cp:revision>4</cp:revision>
  <dcterms:created xsi:type="dcterms:W3CDTF">2013-04-05T10:17:28Z</dcterms:created>
  <dcterms:modified xsi:type="dcterms:W3CDTF">2013-04-06T13:16:49Z</dcterms:modified>
</cp:coreProperties>
</file>