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0" r:id="rId4"/>
    <p:sldId id="265" r:id="rId5"/>
    <p:sldId id="266" r:id="rId6"/>
    <p:sldId id="267" r:id="rId7"/>
    <p:sldId id="268" r:id="rId8"/>
    <p:sldId id="257" r:id="rId9"/>
    <p:sldId id="258" r:id="rId10"/>
    <p:sldId id="259" r:id="rId11"/>
    <p:sldId id="260" r:id="rId12"/>
    <p:sldId id="261" r:id="rId13"/>
    <p:sldId id="262" r:id="rId14"/>
    <p:sldId id="263" r:id="rId15"/>
    <p:sldId id="264"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8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7A217-00FB-49ED-B515-936FE40B494A}"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7A217-00FB-49ED-B515-936FE40B494A}"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7A217-00FB-49ED-B515-936FE40B494A}"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7A217-00FB-49ED-B515-936FE40B494A}"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7A217-00FB-49ED-B515-936FE40B494A}"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7A217-00FB-49ED-B515-936FE40B494A}"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7A217-00FB-49ED-B515-936FE40B494A}" type="datetimeFigureOut">
              <a:rPr lang="en-US" smtClean="0"/>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7A217-00FB-49ED-B515-936FE40B494A}" type="datetimeFigureOut">
              <a:rPr lang="en-US" smtClean="0"/>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7A217-00FB-49ED-B515-936FE40B494A}" type="datetimeFigureOut">
              <a:rPr lang="en-US" smtClean="0"/>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7A217-00FB-49ED-B515-936FE40B494A}"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7A217-00FB-49ED-B515-936FE40B494A}"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451F-9E57-4486-AB1E-DF83CA1BD7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7A217-00FB-49ED-B515-936FE40B494A}" type="datetimeFigureOut">
              <a:rPr lang="en-US" smtClean="0"/>
              <a:t>10/15/2012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6451F-9E57-4486-AB1E-DF83CA1BD7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k:@MSITStore:c:\program%20files\bibleworks%208\databases\ecf.chm::/npnf103-006.ht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Augustine, </a:t>
            </a:r>
            <a:r>
              <a:rPr lang="en-US" i="1" dirty="0" smtClean="0"/>
              <a:t>On the </a:t>
            </a:r>
            <a:r>
              <a:rPr lang="en-US" i="1" dirty="0" err="1" smtClean="0"/>
              <a:t>Catechising</a:t>
            </a:r>
            <a:r>
              <a:rPr lang="en-US" i="1" dirty="0" smtClean="0"/>
              <a:t> of the Uninstructed,</a:t>
            </a:r>
            <a:r>
              <a:rPr lang="en-US" dirty="0" smtClean="0"/>
              <a:t> trans. Rev. </a:t>
            </a:r>
            <a:r>
              <a:rPr lang="en-US" dirty="0" err="1" smtClean="0"/>
              <a:t>Salmond</a:t>
            </a:r>
            <a:r>
              <a:rPr lang="en-US" dirty="0" smtClean="0"/>
              <a:t/>
            </a:r>
            <a:br>
              <a:rPr lang="en-US" dirty="0" smtClean="0"/>
            </a:br>
            <a:endParaRPr lang="en-US" dirty="0"/>
          </a:p>
        </p:txBody>
      </p:sp>
      <p:sp>
        <p:nvSpPr>
          <p:cNvPr id="3" name="Content Placeholder 2"/>
          <p:cNvSpPr>
            <a:spLocks noGrp="1"/>
          </p:cNvSpPr>
          <p:nvPr>
            <p:ph idx="1"/>
          </p:nvPr>
        </p:nvSpPr>
        <p:spPr>
          <a:xfrm>
            <a:off x="304800" y="1066800"/>
            <a:ext cx="8610600" cy="5791200"/>
          </a:xfrm>
        </p:spPr>
        <p:txBody>
          <a:bodyPr>
            <a:normAutofit fontScale="62500" lnSpcReduction="20000"/>
          </a:bodyPr>
          <a:lstStyle/>
          <a:p>
            <a:pPr>
              <a:buNone/>
            </a:pPr>
            <a:r>
              <a:rPr lang="en-US" sz="3800" dirty="0"/>
              <a:t> </a:t>
            </a:r>
            <a:r>
              <a:rPr lang="en-US" sz="3800" dirty="0" smtClean="0"/>
              <a:t>    </a:t>
            </a:r>
          </a:p>
          <a:p>
            <a:pPr>
              <a:buNone/>
            </a:pPr>
            <a:r>
              <a:rPr lang="en-US" sz="3800" dirty="0"/>
              <a:t> </a:t>
            </a:r>
            <a:r>
              <a:rPr lang="en-US" sz="3800" dirty="0" smtClean="0"/>
              <a:t>    The </a:t>
            </a:r>
            <a:r>
              <a:rPr lang="en-US" sz="3800" dirty="0"/>
              <a:t>narration is full when each person is </a:t>
            </a:r>
            <a:r>
              <a:rPr lang="en-US" sz="3800" dirty="0" err="1"/>
              <a:t>catechised</a:t>
            </a:r>
            <a:r>
              <a:rPr lang="en-US" sz="3800" dirty="0"/>
              <a:t> in the first instance from what is written in the text, "In the beginning God created the heaven and the earth,"</a:t>
            </a:r>
            <a:r>
              <a:rPr lang="en-US" sz="3800" u="sng" baseline="30000" dirty="0">
                <a:hlinkClick r:id="rId2" action="ppaction://hlinkfile"/>
              </a:rPr>
              <a:t>4</a:t>
            </a:r>
            <a:r>
              <a:rPr lang="en-US" sz="3800" dirty="0"/>
              <a:t> on to the present times of the Church. This does not imply, however, either that we ought to repeat by memory the entire Pentateuch, and the entire Books of Judges, and Kings, and Esdras,</a:t>
            </a:r>
            <a:r>
              <a:rPr lang="en-US" sz="3800" u="sng" baseline="30000" dirty="0">
                <a:hlinkClick r:id="rId2" action="ppaction://hlinkfile"/>
              </a:rPr>
              <a:t>5</a:t>
            </a:r>
            <a:r>
              <a:rPr lang="en-US" sz="3800" dirty="0"/>
              <a:t> and the entire Gospel and Acts of the Apostles, if we have learned all these word for word; or that we should put all the matters which are contained in these volumes into our own words, and in that manner unfold and expound them as a whole. For neither does the time admit of that, nor does any necessity demand it. But what we ought to do is, to give a comprehensive statement of all things, summarily and generally, so that certain of the more wonderful facts may be selected which are listened to with superior gratification, and which have been ranked so remarkably among the exact turning-points (of the history);</a:t>
            </a:r>
            <a:r>
              <a:rPr lang="en-US" sz="3800" u="sng" baseline="30000" dirty="0">
                <a:hlinkClick r:id="rId2" action="ppaction://hlinkfile"/>
              </a:rPr>
              <a:t>6</a:t>
            </a:r>
            <a:r>
              <a:rPr lang="en-US" sz="3800" dirty="0"/>
              <a:t> </a:t>
            </a:r>
            <a:r>
              <a:rPr lang="en-US" sz="3800" dirty="0" smtClean="0"/>
              <a:t>…But </a:t>
            </a:r>
            <a:r>
              <a:rPr lang="en-US" sz="3800" dirty="0"/>
              <a:t>as for all other details, these should be passed over rapidly, and thus far introduced and woven into the narrative. </a:t>
            </a:r>
          </a:p>
          <a:p>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Journeys in the Wilderness</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descr="Journeys in the Wilderness"/>
          <p:cNvPicPr>
            <a:picLocks noChangeAspect="1" noChangeArrowheads="1"/>
          </p:cNvPicPr>
          <p:nvPr/>
        </p:nvPicPr>
        <p:blipFill>
          <a:blip r:embed="rId2" cstate="print"/>
          <a:srcRect/>
          <a:stretch>
            <a:fillRect/>
          </a:stretch>
        </p:blipFill>
        <p:spPr bwMode="auto">
          <a:xfrm>
            <a:off x="1371600" y="808265"/>
            <a:ext cx="6273800" cy="604973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Journey of the Spies</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The Journey of the Spies"/>
          <p:cNvPicPr>
            <a:picLocks noChangeAspect="1" noChangeArrowheads="1"/>
          </p:cNvPicPr>
          <p:nvPr/>
        </p:nvPicPr>
        <p:blipFill>
          <a:blip r:embed="rId2" cstate="print"/>
          <a:srcRect/>
          <a:stretch>
            <a:fillRect/>
          </a:stretch>
        </p:blipFill>
        <p:spPr bwMode="auto">
          <a:xfrm>
            <a:off x="609600" y="867445"/>
            <a:ext cx="7924800" cy="599055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Failed Entry into Canaan</a:t>
            </a:r>
            <a:endParaRPr lang="en-US" dirty="0"/>
          </a:p>
        </p:txBody>
      </p:sp>
      <p:sp>
        <p:nvSpPr>
          <p:cNvPr id="3" name="Content Placeholder 2"/>
          <p:cNvSpPr>
            <a:spLocks noGrp="1"/>
          </p:cNvSpPr>
          <p:nvPr>
            <p:ph idx="1"/>
          </p:nvPr>
        </p:nvSpPr>
        <p:spPr/>
        <p:txBody>
          <a:bodyPr/>
          <a:lstStyle/>
          <a:p>
            <a:endParaRPr lang="en-US"/>
          </a:p>
        </p:txBody>
      </p:sp>
      <p:pic>
        <p:nvPicPr>
          <p:cNvPr id="18434" name="Picture 2" descr="The Failed Entry into Canaan"/>
          <p:cNvPicPr>
            <a:picLocks noChangeAspect="1" noChangeArrowheads="1"/>
          </p:cNvPicPr>
          <p:nvPr/>
        </p:nvPicPr>
        <p:blipFill>
          <a:blip r:embed="rId2" cstate="print"/>
          <a:srcRect/>
          <a:stretch>
            <a:fillRect/>
          </a:stretch>
        </p:blipFill>
        <p:spPr bwMode="auto">
          <a:xfrm>
            <a:off x="1981200" y="1295400"/>
            <a:ext cx="4982501" cy="5562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Journey to Canaan</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The Journey to Canaan"/>
          <p:cNvPicPr>
            <a:picLocks noChangeAspect="1" noChangeArrowheads="1"/>
          </p:cNvPicPr>
          <p:nvPr/>
        </p:nvPicPr>
        <p:blipFill>
          <a:blip r:embed="rId2" cstate="print"/>
          <a:srcRect/>
          <a:stretch>
            <a:fillRect/>
          </a:stretch>
        </p:blipFill>
        <p:spPr bwMode="auto">
          <a:xfrm>
            <a:off x="990600" y="897308"/>
            <a:ext cx="7086600" cy="59606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Israel Defeats </a:t>
            </a:r>
            <a:r>
              <a:rPr lang="en-US" dirty="0" err="1" smtClean="0"/>
              <a:t>Og</a:t>
            </a:r>
            <a:r>
              <a:rPr lang="en-US" dirty="0" smtClean="0"/>
              <a:t> and </a:t>
            </a:r>
            <a:r>
              <a:rPr lang="en-US" dirty="0" err="1" smtClean="0"/>
              <a:t>Sihon</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descr="Israel Defeats Og and Sihon"/>
          <p:cNvPicPr>
            <a:picLocks noChangeAspect="1" noChangeArrowheads="1"/>
          </p:cNvPicPr>
          <p:nvPr/>
        </p:nvPicPr>
        <p:blipFill>
          <a:blip r:embed="rId2" cstate="print"/>
          <a:srcRect/>
          <a:stretch>
            <a:fillRect/>
          </a:stretch>
        </p:blipFill>
        <p:spPr bwMode="auto">
          <a:xfrm>
            <a:off x="685800" y="838200"/>
            <a:ext cx="7902380" cy="601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Balaam Blesses Israel</a:t>
            </a:r>
            <a:endParaRPr lang="en-US" dirty="0"/>
          </a:p>
        </p:txBody>
      </p:sp>
      <p:sp>
        <p:nvSpPr>
          <p:cNvPr id="3" name="Content Placeholder 2"/>
          <p:cNvSpPr>
            <a:spLocks noGrp="1"/>
          </p:cNvSpPr>
          <p:nvPr>
            <p:ph idx="1"/>
          </p:nvPr>
        </p:nvSpPr>
        <p:spPr/>
        <p:txBody>
          <a:bodyPr/>
          <a:lstStyle/>
          <a:p>
            <a:endParaRPr lang="en-US" dirty="0"/>
          </a:p>
        </p:txBody>
      </p:sp>
      <p:pic>
        <p:nvPicPr>
          <p:cNvPr id="21506" name="Picture 2" descr="Balaam Blesses Israel"/>
          <p:cNvPicPr>
            <a:picLocks noChangeAspect="1" noChangeArrowheads="1"/>
          </p:cNvPicPr>
          <p:nvPr/>
        </p:nvPicPr>
        <p:blipFill>
          <a:blip r:embed="rId2" cstate="print"/>
          <a:srcRect/>
          <a:stretch>
            <a:fillRect/>
          </a:stretch>
        </p:blipFill>
        <p:spPr bwMode="auto">
          <a:xfrm>
            <a:off x="1905000" y="914400"/>
            <a:ext cx="5502076" cy="5943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ts4.mm.bing.net/th?id=I.4553546557097323&amp;pid=15.1"/>
          <p:cNvPicPr>
            <a:picLocks noChangeAspect="1" noChangeArrowheads="1"/>
          </p:cNvPicPr>
          <p:nvPr/>
        </p:nvPicPr>
        <p:blipFill>
          <a:blip r:embed="rId2" cstate="print"/>
          <a:srcRect/>
          <a:stretch>
            <a:fillRect/>
          </a:stretch>
        </p:blipFill>
        <p:spPr bwMode="auto">
          <a:xfrm>
            <a:off x="3429000" y="1295400"/>
            <a:ext cx="2179320" cy="4191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Outline of Numbers</a:t>
            </a:r>
            <a:endParaRPr lang="en-US" dirty="0"/>
          </a:p>
        </p:txBody>
      </p:sp>
      <p:sp>
        <p:nvSpPr>
          <p:cNvPr id="3" name="Subtitle 2"/>
          <p:cNvSpPr>
            <a:spLocks noGrp="1"/>
          </p:cNvSpPr>
          <p:nvPr>
            <p:ph type="subTitle" idx="1"/>
          </p:nvPr>
        </p:nvSpPr>
        <p:spPr>
          <a:xfrm>
            <a:off x="1447800" y="5105400"/>
            <a:ext cx="6400800" cy="1752600"/>
          </a:xfrm>
        </p:spPr>
        <p:txBody>
          <a:bodyPr/>
          <a:lstStyle/>
          <a:p>
            <a:endParaRPr lang="en-US" dirty="0"/>
          </a:p>
        </p:txBody>
      </p:sp>
      <p:pic>
        <p:nvPicPr>
          <p:cNvPr id="1026" name="Picture 2" descr="http://www.esvbible.org/media/esvsb/images/medium/diagram-04-01.png"/>
          <p:cNvPicPr>
            <a:picLocks noChangeAspect="1" noChangeArrowheads="1"/>
          </p:cNvPicPr>
          <p:nvPr/>
        </p:nvPicPr>
        <p:blipFill>
          <a:blip r:embed="rId2" cstate="print"/>
          <a:srcRect/>
          <a:stretch>
            <a:fillRect/>
          </a:stretch>
        </p:blipFill>
        <p:spPr bwMode="auto">
          <a:xfrm>
            <a:off x="533400" y="1752600"/>
            <a:ext cx="8153400" cy="33293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Biblical Archaeology News -- February 27, 2004</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a:p>
          <a:p>
            <a:r>
              <a:rPr lang="en-US" dirty="0"/>
              <a:t>While excavating a burial tomb near Jerusalem in 1979, Gabriel </a:t>
            </a:r>
            <a:r>
              <a:rPr lang="en-US" dirty="0" err="1"/>
              <a:t>Barkay</a:t>
            </a:r>
            <a:r>
              <a:rPr lang="en-US" dirty="0"/>
              <a:t> uncovered the oldest known copy of Old Testament scripture. The priestly blessing, recorded in Numbers 6:24-26, was discovered on two small silver scrolls dated to the 7th century B.C. This was a discovery of utmost importance," said </a:t>
            </a:r>
            <a:r>
              <a:rPr lang="en-US" dirty="0" err="1"/>
              <a:t>Barkay</a:t>
            </a:r>
            <a:r>
              <a:rPr lang="en-US" dirty="0"/>
              <a:t>, professor of archaeology at Bar </a:t>
            </a:r>
            <a:r>
              <a:rPr lang="en-US" dirty="0" err="1"/>
              <a:t>Ilan</a:t>
            </a:r>
            <a:r>
              <a:rPr lang="en-US" dirty="0"/>
              <a:t> University near Tel Aviv. These verses pre-date the famous Dead Sea Scrolls by approximately four centuries. They are the only biblical verses we have from the time of the First Temple period.</a:t>
            </a:r>
          </a:p>
          <a:p>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Silver Scrolls: Numbers 6:24-26</a:t>
            </a:r>
            <a:endParaRPr lang="en-US" dirty="0"/>
          </a:p>
        </p:txBody>
      </p:sp>
      <p:sp>
        <p:nvSpPr>
          <p:cNvPr id="3" name="Content Placeholder 2"/>
          <p:cNvSpPr>
            <a:spLocks noGrp="1"/>
          </p:cNvSpPr>
          <p:nvPr>
            <p:ph idx="1"/>
          </p:nvPr>
        </p:nvSpPr>
        <p:spPr/>
        <p:txBody>
          <a:bodyPr/>
          <a:lstStyle/>
          <a:p>
            <a:endParaRPr lang="en-US"/>
          </a:p>
        </p:txBody>
      </p:sp>
      <p:pic>
        <p:nvPicPr>
          <p:cNvPr id="22531" name="Picture 3" descr="http://upload.wikimedia.org/wikipedia/commons/thumb/a/a4/Ketef_hinom_scrolls.JPG/1280px-Ketef_hinom_scrolls.JPG"/>
          <p:cNvPicPr>
            <a:picLocks noChangeAspect="1" noChangeArrowheads="1"/>
          </p:cNvPicPr>
          <p:nvPr/>
        </p:nvPicPr>
        <p:blipFill>
          <a:blip r:embed="rId2" cstate="print"/>
          <a:srcRect/>
          <a:stretch>
            <a:fillRect/>
          </a:stretch>
        </p:blipFill>
        <p:spPr bwMode="auto">
          <a:xfrm>
            <a:off x="533400" y="1166812"/>
            <a:ext cx="8139352" cy="5691188"/>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descr="http://www.biblearchaeology.org/image.axd?picture=2010%2f1%2fKetef-Hinnom-Amulet-II.jpg"/>
          <p:cNvPicPr>
            <a:picLocks noChangeAspect="1" noChangeArrowheads="1"/>
          </p:cNvPicPr>
          <p:nvPr/>
        </p:nvPicPr>
        <p:blipFill>
          <a:blip r:embed="rId2" cstate="print"/>
          <a:srcRect/>
          <a:stretch>
            <a:fillRect/>
          </a:stretch>
        </p:blipFill>
        <p:spPr bwMode="auto">
          <a:xfrm>
            <a:off x="5257800" y="152400"/>
            <a:ext cx="2300461" cy="6705600"/>
          </a:xfrm>
          <a:prstGeom prst="rect">
            <a:avLst/>
          </a:prstGeom>
          <a:noFill/>
        </p:spPr>
      </p:pic>
      <p:pic>
        <p:nvPicPr>
          <p:cNvPr id="23556" name="Picture 4" descr="http://www.biblearchaeology.org/image.axd?picture=2010%2f1%2fKetef-Hinnom-Amulet-I.jpg"/>
          <p:cNvPicPr>
            <a:picLocks noChangeAspect="1" noChangeArrowheads="1"/>
          </p:cNvPicPr>
          <p:nvPr/>
        </p:nvPicPr>
        <p:blipFill>
          <a:blip r:embed="rId3" cstate="print"/>
          <a:srcRect/>
          <a:stretch>
            <a:fillRect/>
          </a:stretch>
        </p:blipFill>
        <p:spPr bwMode="auto">
          <a:xfrm>
            <a:off x="1524000" y="95250"/>
            <a:ext cx="2229568" cy="676275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A Benediction Revealed"/>
          <p:cNvPicPr>
            <a:picLocks noChangeAspect="1" noChangeArrowheads="1"/>
          </p:cNvPicPr>
          <p:nvPr/>
        </p:nvPicPr>
        <p:blipFill>
          <a:blip r:embed="rId2" cstate="print"/>
          <a:srcRect/>
          <a:stretch>
            <a:fillRect/>
          </a:stretch>
        </p:blipFill>
        <p:spPr bwMode="auto">
          <a:xfrm>
            <a:off x="232146" y="0"/>
            <a:ext cx="8911854" cy="12541411"/>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A Benediction Revealed"/>
          <p:cNvPicPr>
            <a:picLocks noChangeAspect="1" noChangeArrowheads="1"/>
          </p:cNvPicPr>
          <p:nvPr/>
        </p:nvPicPr>
        <p:blipFill>
          <a:blip r:embed="rId2" cstate="print"/>
          <a:srcRect/>
          <a:stretch>
            <a:fillRect/>
          </a:stretch>
        </p:blipFill>
        <p:spPr bwMode="auto">
          <a:xfrm>
            <a:off x="162442" y="-6934200"/>
            <a:ext cx="8981558" cy="12639505"/>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Israel in Camp and on the March</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Israel in Camp and on the March"/>
          <p:cNvPicPr>
            <a:picLocks noChangeAspect="1" noChangeArrowheads="1"/>
          </p:cNvPicPr>
          <p:nvPr/>
        </p:nvPicPr>
        <p:blipFill>
          <a:blip r:embed="rId2" cstate="print"/>
          <a:srcRect/>
          <a:stretch>
            <a:fillRect/>
          </a:stretch>
        </p:blipFill>
        <p:spPr bwMode="auto">
          <a:xfrm>
            <a:off x="533400" y="840378"/>
            <a:ext cx="8100643" cy="60176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Positions and Duties of the Levites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Positions and Duties of the Levites"/>
          <p:cNvPicPr>
            <a:picLocks noChangeAspect="1" noChangeArrowheads="1"/>
          </p:cNvPicPr>
          <p:nvPr/>
        </p:nvPicPr>
        <p:blipFill>
          <a:blip r:embed="rId2" cstate="print"/>
          <a:srcRect/>
          <a:stretch>
            <a:fillRect/>
          </a:stretch>
        </p:blipFill>
        <p:spPr bwMode="auto">
          <a:xfrm>
            <a:off x="1" y="820784"/>
            <a:ext cx="9144000" cy="46765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5848</TotalTime>
  <Words>392</Words>
  <Application>Microsoft Office PowerPoint</Application>
  <PresentationFormat>On-screen Show (4:3)</PresentationFormat>
  <Paragraphs>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Augustine, On the Catechising of the Uninstructed, trans. Rev. Salmond </vt:lpstr>
      <vt:lpstr>Outline of Numbers</vt:lpstr>
      <vt:lpstr>Biblical Archaeology News -- February 27, 2004 </vt:lpstr>
      <vt:lpstr>The Silver Scrolls: Numbers 6:24-26</vt:lpstr>
      <vt:lpstr>Slide 5</vt:lpstr>
      <vt:lpstr>Slide 6</vt:lpstr>
      <vt:lpstr>Slide 7</vt:lpstr>
      <vt:lpstr>Israel in Camp and on the March</vt:lpstr>
      <vt:lpstr>Positions and Duties of the Levites</vt:lpstr>
      <vt:lpstr>Journeys in the Wilderness</vt:lpstr>
      <vt:lpstr>The Journey of the Spies</vt:lpstr>
      <vt:lpstr>The Failed Entry into Canaan</vt:lpstr>
      <vt:lpstr>The Journey to Canaan</vt:lpstr>
      <vt:lpstr>Israel Defeats Og and Sihon</vt:lpstr>
      <vt:lpstr>Balaam Blesses Israel</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Carroll</dc:creator>
  <cp:lastModifiedBy>Tim Carroll</cp:lastModifiedBy>
  <cp:revision>81</cp:revision>
  <dcterms:created xsi:type="dcterms:W3CDTF">2012-10-15T16:46:00Z</dcterms:created>
  <dcterms:modified xsi:type="dcterms:W3CDTF">2012-10-19T18:14:26Z</dcterms:modified>
</cp:coreProperties>
</file>