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9" r:id="rId3"/>
    <p:sldId id="264" r:id="rId4"/>
    <p:sldId id="263" r:id="rId5"/>
    <p:sldId id="260" r:id="rId6"/>
    <p:sldId id="265" r:id="rId7"/>
    <p:sldId id="262" r:id="rId8"/>
    <p:sldId id="258" r:id="rId9"/>
    <p:sldId id="256" r:id="rId10"/>
    <p:sldId id="275" r:id="rId11"/>
    <p:sldId id="266" r:id="rId12"/>
    <p:sldId id="267" r:id="rId13"/>
    <p:sldId id="257" r:id="rId14"/>
    <p:sldId id="268" r:id="rId15"/>
    <p:sldId id="270" r:id="rId16"/>
    <p:sldId id="271" r:id="rId17"/>
    <p:sldId id="274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485-937E-41C3-90C5-A413018F2C31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9F83-96B4-4FE7-BE1A-4A88397C2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485-937E-41C3-90C5-A413018F2C31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9F83-96B4-4FE7-BE1A-4A88397C2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485-937E-41C3-90C5-A413018F2C31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9F83-96B4-4FE7-BE1A-4A88397C2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485-937E-41C3-90C5-A413018F2C31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9F83-96B4-4FE7-BE1A-4A88397C2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485-937E-41C3-90C5-A413018F2C31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9F83-96B4-4FE7-BE1A-4A88397C2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485-937E-41C3-90C5-A413018F2C31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9F83-96B4-4FE7-BE1A-4A88397C2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485-937E-41C3-90C5-A413018F2C31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9F83-96B4-4FE7-BE1A-4A88397C2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485-937E-41C3-90C5-A413018F2C31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9F83-96B4-4FE7-BE1A-4A88397C2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485-937E-41C3-90C5-A413018F2C31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9F83-96B4-4FE7-BE1A-4A88397C2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485-937E-41C3-90C5-A413018F2C31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9F83-96B4-4FE7-BE1A-4A88397C2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8485-937E-41C3-90C5-A413018F2C31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09F83-96B4-4FE7-BE1A-4A88397C2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B8485-937E-41C3-90C5-A413018F2C31}" type="datetimeFigureOut">
              <a:rPr lang="en-US" smtClean="0"/>
              <a:pPr/>
              <a:t>1/1/2013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09F83-96B4-4FE7-BE1A-4A88397C26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16" y="1"/>
            <a:ext cx="79635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File:Jonah and the fish Jeremiah in wilderness Uzeyr awakened after the destruction of Jerusal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5477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Jonah – The </a:t>
            </a:r>
            <a:r>
              <a:rPr lang="en-US" dirty="0"/>
              <a:t>W</a:t>
            </a:r>
            <a:r>
              <a:rPr lang="en-US" dirty="0" smtClean="0"/>
              <a:t>rong </a:t>
            </a:r>
            <a:r>
              <a:rPr lang="en-US" dirty="0"/>
              <a:t>W</a:t>
            </a:r>
            <a:r>
              <a:rPr lang="en-US" dirty="0" smtClean="0"/>
              <a:t>ay </a:t>
            </a:r>
            <a:r>
              <a:rPr lang="en-US" dirty="0"/>
              <a:t>P</a:t>
            </a:r>
            <a:r>
              <a:rPr lang="en-US" dirty="0" smtClean="0"/>
              <a:t>rophet</a:t>
            </a:r>
            <a:endParaRPr lang="en-US" dirty="0"/>
          </a:p>
        </p:txBody>
      </p:sp>
      <p:pic>
        <p:nvPicPr>
          <p:cNvPr id="23554" name="Picture 2" descr="http://ts4.mm.bing.net/th?id=I.4551755640341007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579247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ts1.mm.bing.net/th?id=H.4810862419184172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590" y="83440"/>
            <a:ext cx="6936410" cy="6774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onah and the Whale (Israel Travel Poster) - Jean Dav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43000"/>
            <a:ext cx="4091940" cy="5715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Israel Travel Poster – 1954 by John David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5602" name="Picture 2" descr="The City of Nineve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260" y="228601"/>
            <a:ext cx="7389457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7650" name="Picture 2" descr="Seven Episodes in Jona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023884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276600"/>
            <a:ext cx="3008313" cy="1162050"/>
          </a:xfrm>
        </p:spPr>
        <p:txBody>
          <a:bodyPr>
            <a:noAutofit/>
          </a:bodyPr>
          <a:lstStyle/>
          <a:p>
            <a:r>
              <a:rPr lang="en-US" sz="4400" dirty="0" smtClean="0"/>
              <a:t>Amos</a:t>
            </a:r>
            <a:br>
              <a:rPr lang="en-US" sz="4400" dirty="0" smtClean="0"/>
            </a:br>
            <a:r>
              <a:rPr lang="en-US" sz="4400" dirty="0" smtClean="0"/>
              <a:t>Southern Farmer &amp; Northern Prophet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 descr="The Kingdom Divi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0"/>
            <a:ext cx="45458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Seminary - Israel Study Tour\DSC00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Serving God’s People in Christ’s Power</a:t>
            </a:r>
            <a:endParaRPr lang="en-US" dirty="0"/>
          </a:p>
        </p:txBody>
      </p:sp>
      <p:pic>
        <p:nvPicPr>
          <p:cNvPr id="4" name="Content Placeholder 3" descr="Samu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143000"/>
            <a:ext cx="7010400" cy="5257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09800"/>
            <a:ext cx="3008313" cy="2012950"/>
          </a:xfrm>
        </p:spPr>
        <p:txBody>
          <a:bodyPr>
            <a:noAutofit/>
          </a:bodyPr>
          <a:lstStyle/>
          <a:p>
            <a:r>
              <a:rPr lang="en-US" sz="6000" dirty="0" smtClean="0"/>
              <a:t>The Kingdom Divides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6" name="Picture 2" descr="The Kingdom Divi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0"/>
            <a:ext cx="45458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F:\Seminary - Israel Study Tour\DSC006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F:\Seminary - Israel Study Tour\DSC006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F:\Seminary - Israel Study Tour\DSC00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F:\Seminary - Israel Study Tour\DSC00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0" name="Picture 4" descr="F:\Seminary - Israel Study Tour\DSC00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5362" name="Picture 2" descr="F:\Seminary - Israel Study Tour\DSC00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Century Messengers to Northern Kingdom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Jonah, Amos, Hosea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7489</TotalTime>
  <Words>35</Words>
  <Application>Microsoft Office PowerPoint</Application>
  <PresentationFormat>On-screen Show (4:3)</PresentationFormat>
  <Paragraphs>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The Kingdom Divides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8th Century Messengers to Northern Kingdom</vt:lpstr>
      <vt:lpstr>PowerPoint Presentation</vt:lpstr>
      <vt:lpstr>Jonah – The Wrong Way Prophet</vt:lpstr>
      <vt:lpstr>PowerPoint Presentation</vt:lpstr>
      <vt:lpstr>Israel Travel Poster – 1954 by John David</vt:lpstr>
      <vt:lpstr>PowerPoint Presentation</vt:lpstr>
      <vt:lpstr>PowerPoint Presentation</vt:lpstr>
      <vt:lpstr>Amos Southern Farmer &amp; Northern Prophet</vt:lpstr>
      <vt:lpstr>PowerPoint Presentation</vt:lpstr>
      <vt:lpstr>Serving God’s People in Christ’s Power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Divided Kingdom 1 Kings 11</dc:title>
  <dc:creator>Tim Carroll</dc:creator>
  <cp:lastModifiedBy>Cindy Riggle</cp:lastModifiedBy>
  <cp:revision>218</cp:revision>
  <dcterms:created xsi:type="dcterms:W3CDTF">2012-12-17T21:51:16Z</dcterms:created>
  <dcterms:modified xsi:type="dcterms:W3CDTF">2013-01-02T01:39:40Z</dcterms:modified>
</cp:coreProperties>
</file>