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56" r:id="rId3"/>
    <p:sldId id="262" r:id="rId4"/>
    <p:sldId id="258" r:id="rId5"/>
    <p:sldId id="257" r:id="rId6"/>
    <p:sldId id="259" r:id="rId7"/>
    <p:sldId id="264" r:id="rId8"/>
    <p:sldId id="260" r:id="rId9"/>
    <p:sldId id="265" r:id="rId10"/>
    <p:sldId id="268" r:id="rId11"/>
    <p:sldId id="269" r:id="rId12"/>
    <p:sldId id="267" r:id="rId13"/>
    <p:sldId id="270" r:id="rId14"/>
    <p:sldId id="261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8272-5FB5-4103-AE94-B3F2516E99C2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E5A1-5FEB-4A7B-A607-7696FA469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8272-5FB5-4103-AE94-B3F2516E99C2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E5A1-5FEB-4A7B-A607-7696FA469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8272-5FB5-4103-AE94-B3F2516E99C2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E5A1-5FEB-4A7B-A607-7696FA469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8272-5FB5-4103-AE94-B3F2516E99C2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E5A1-5FEB-4A7B-A607-7696FA469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8272-5FB5-4103-AE94-B3F2516E99C2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E5A1-5FEB-4A7B-A607-7696FA469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8272-5FB5-4103-AE94-B3F2516E99C2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E5A1-5FEB-4A7B-A607-7696FA469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8272-5FB5-4103-AE94-B3F2516E99C2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E5A1-5FEB-4A7B-A607-7696FA469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8272-5FB5-4103-AE94-B3F2516E99C2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E5A1-5FEB-4A7B-A607-7696FA469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8272-5FB5-4103-AE94-B3F2516E99C2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E5A1-5FEB-4A7B-A607-7696FA469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8272-5FB5-4103-AE94-B3F2516E99C2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E5A1-5FEB-4A7B-A607-7696FA469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8272-5FB5-4103-AE94-B3F2516E99C2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E5A1-5FEB-4A7B-A607-7696FA469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58272-5FB5-4103-AE94-B3F2516E99C2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0E5A1-5FEB-4A7B-A607-7696FA469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4038599" cy="658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of Admiration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http://media-cache7.pinterest.com/upload/175710822931896011_j35iKbmF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4758" y="990600"/>
            <a:ext cx="4616967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Psalms of Wisdom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http://ts1.mm.bing.net/th?id=H.4574497469433408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7042728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Confidence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gannett-cdn.com/media/USATODAY/USATODAY/2012/09/12/RGIII_craziness-x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885332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Imprecatory or Curse Psalms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http://vector.us/files/images/2/0/204830/anger_pain_terror_sc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914400"/>
            <a:ext cx="4034343" cy="5701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Psalms of Ascent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89" y="1600200"/>
            <a:ext cx="6791022" cy="4525963"/>
          </a:xfrm>
        </p:spPr>
      </p:pic>
    </p:spTree>
    <p:extLst>
      <p:ext uri="{BB962C8B-B14F-4D97-AF65-F5344CB8AC3E}">
        <p14:creationId xmlns:p14="http://schemas.microsoft.com/office/powerpoint/2010/main" val="8065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6629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>
                <a:latin typeface="Engravers MT" pitchFamily="18" charset="0"/>
                <a:cs typeface="David" pitchFamily="34" charset="-79"/>
              </a:rPr>
              <a:t>                                     GOD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      </a:t>
            </a:r>
            <a:r>
              <a:rPr lang="en-US" sz="2400" dirty="0" smtClean="0">
                <a:latin typeface="Engravers MT" pitchFamily="18" charset="0"/>
                <a:cs typeface="David" pitchFamily="34" charset="-79"/>
              </a:rPr>
              <a:t>Representative</a:t>
            </a:r>
            <a:endParaRPr lang="en-US" sz="2400" dirty="0">
              <a:latin typeface="Engravers MT" pitchFamily="18" charset="0"/>
              <a:cs typeface="David" pitchFamily="34" charset="-79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52800" y="4114800"/>
            <a:ext cx="2362200" cy="2133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95800" y="1676400"/>
            <a:ext cx="0" cy="1828800"/>
          </a:xfrm>
          <a:prstGeom prst="straightConnector1">
            <a:avLst/>
          </a:prstGeom>
          <a:ln cmpd="sng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4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Jerusalem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89" y="1600200"/>
            <a:ext cx="6791022" cy="4525963"/>
          </a:xfrm>
        </p:spPr>
      </p:pic>
    </p:spTree>
    <p:extLst>
      <p:ext uri="{BB962C8B-B14F-4D97-AF65-F5344CB8AC3E}">
        <p14:creationId xmlns:p14="http://schemas.microsoft.com/office/powerpoint/2010/main" val="10503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King David composing the Psalms. English circa 750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52" y="1318831"/>
            <a:ext cx="4465348" cy="538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2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David the Psalmist</a:t>
            </a:r>
            <a:br>
              <a:rPr lang="en-US" dirty="0" smtClean="0"/>
            </a:br>
            <a:r>
              <a:rPr lang="en-US" dirty="0" smtClean="0"/>
              <a:t>by Philip Ratner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462088"/>
            <a:ext cx="30670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2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234"/>
            <a:ext cx="4724400" cy="68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87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24" y="2286000"/>
            <a:ext cx="2914581" cy="251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24792"/>
            <a:ext cx="3733800" cy="251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6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Psalms of Personal Lament</a:t>
            </a:r>
            <a:br>
              <a:rPr lang="en-US" dirty="0" smtClean="0"/>
            </a:br>
            <a:r>
              <a:rPr lang="en-US" dirty="0" err="1" smtClean="0"/>
              <a:t>Kathe</a:t>
            </a:r>
            <a:r>
              <a:rPr lang="en-US" dirty="0" smtClean="0"/>
              <a:t> Kollwitz – Woman with Dead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32" y="2057400"/>
            <a:ext cx="41910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6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Psalms of Praise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4197096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8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6484</TotalTime>
  <Words>37</Words>
  <Application>Microsoft Office PowerPoint</Application>
  <PresentationFormat>On-screen Show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Modern Jerusalem</vt:lpstr>
      <vt:lpstr>King David composing the Psalms. English circa 750</vt:lpstr>
      <vt:lpstr>David the Psalmist by Philip Ratner</vt:lpstr>
      <vt:lpstr>PowerPoint Presentation</vt:lpstr>
      <vt:lpstr>PowerPoint Presentation</vt:lpstr>
      <vt:lpstr>Psalms of Personal Lament Kathe Kollwitz – Woman with Dead Child</vt:lpstr>
      <vt:lpstr>Psalms of Praise</vt:lpstr>
      <vt:lpstr>Example of Admiration</vt:lpstr>
      <vt:lpstr>Psalms of Wisdom</vt:lpstr>
      <vt:lpstr>Example of Confidence</vt:lpstr>
      <vt:lpstr>Imprecatory or Curse Psalms</vt:lpstr>
      <vt:lpstr>Psalms of Ascent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Carrolls</dc:creator>
  <cp:lastModifiedBy>Cindy Riggle</cp:lastModifiedBy>
  <cp:revision>15</cp:revision>
  <dcterms:created xsi:type="dcterms:W3CDTF">2012-12-04T15:36:24Z</dcterms:created>
  <dcterms:modified xsi:type="dcterms:W3CDTF">2013-01-02T01:39:09Z</dcterms:modified>
</cp:coreProperties>
</file>